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6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32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4.png>
</file>

<file path=ppt/media/image25.png>
</file>

<file path=ppt/media/image26.png>
</file>

<file path=ppt/media/image28.png>
</file>

<file path=ppt/media/image29.jpg>
</file>

<file path=ppt/media/image3.jpg>
</file>

<file path=ppt/media/image30.jpg>
</file>

<file path=ppt/media/image31.png>
</file>

<file path=ppt/media/image32.jpg>
</file>

<file path=ppt/media/image33.jp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21f3e4d626_2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21f3e4d626_2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21f3e4d626_5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21f3e4d626_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21f3e4d626_5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21f3e4d626_5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21f3e4d626_5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21f3e4d626_5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21f3e4d626_5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21f3e4d626_5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21f3e4d626_5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21f3e4d626_5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21f3e4d626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21f3e4d626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21f3e4d626_6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21f3e4d626_6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21f3e4d626_7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21f3e4d626_7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21f3e4d626_7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21f3e4d626_7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21f3e4d626_7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21f3e4d626_7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21f3e4d626_7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21f3e4d626_7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21f3e4d626_7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21f3e4d626_7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21f3e4d626_7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21f3e4d626_7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21f3e4d626_7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21f3e4d626_7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21f3e4d626_7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21f3e4d626_7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21f3e4d626_2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21f3e4d626_2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21f3e4d626_2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21f3e4d626_2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21f3e4d626_2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21f3e4d626_2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1f3e4d626_2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21f3e4d626_2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21f3e4d626_2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21f3e4d626_2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21f3e4d626_2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21f3e4d626_2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21f3e4d626_2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21f3e4d626_2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ov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737699" y="-1"/>
            <a:ext cx="7668594" cy="5143500"/>
          </a:xfrm>
          <a:custGeom>
            <a:rect b="b" l="l" r="r" t="t"/>
            <a:pathLst>
              <a:path extrusionOk="0" h="21600" w="21600">
                <a:moveTo>
                  <a:pt x="1264" y="1003"/>
                </a:moveTo>
                <a:lnTo>
                  <a:pt x="1264" y="1003"/>
                </a:lnTo>
                <a:lnTo>
                  <a:pt x="1285" y="1023"/>
                </a:lnTo>
                <a:lnTo>
                  <a:pt x="1285" y="3145"/>
                </a:lnTo>
                <a:lnTo>
                  <a:pt x="0" y="4447"/>
                </a:lnTo>
                <a:lnTo>
                  <a:pt x="21" y="4466"/>
                </a:lnTo>
                <a:lnTo>
                  <a:pt x="21" y="6608"/>
                </a:lnTo>
                <a:lnTo>
                  <a:pt x="48" y="6608"/>
                </a:lnTo>
                <a:lnTo>
                  <a:pt x="32" y="6640"/>
                </a:lnTo>
                <a:lnTo>
                  <a:pt x="1312" y="7934"/>
                </a:lnTo>
                <a:lnTo>
                  <a:pt x="2578" y="6652"/>
                </a:lnTo>
                <a:lnTo>
                  <a:pt x="3845" y="7934"/>
                </a:lnTo>
                <a:lnTo>
                  <a:pt x="5124" y="6640"/>
                </a:lnTo>
                <a:lnTo>
                  <a:pt x="5108" y="6608"/>
                </a:lnTo>
                <a:lnTo>
                  <a:pt x="5135" y="6608"/>
                </a:lnTo>
                <a:lnTo>
                  <a:pt x="5135" y="4466"/>
                </a:lnTo>
                <a:lnTo>
                  <a:pt x="5157" y="4447"/>
                </a:lnTo>
                <a:lnTo>
                  <a:pt x="5157" y="4447"/>
                </a:lnTo>
                <a:lnTo>
                  <a:pt x="6375" y="3217"/>
                </a:lnTo>
                <a:lnTo>
                  <a:pt x="7593" y="4447"/>
                </a:lnTo>
                <a:lnTo>
                  <a:pt x="7593" y="4447"/>
                </a:lnTo>
                <a:lnTo>
                  <a:pt x="7614" y="4466"/>
                </a:lnTo>
                <a:lnTo>
                  <a:pt x="7614" y="6608"/>
                </a:lnTo>
                <a:lnTo>
                  <a:pt x="7641" y="6608"/>
                </a:lnTo>
                <a:lnTo>
                  <a:pt x="7625" y="6640"/>
                </a:lnTo>
                <a:lnTo>
                  <a:pt x="8905" y="7934"/>
                </a:lnTo>
                <a:lnTo>
                  <a:pt x="10171" y="6652"/>
                </a:lnTo>
                <a:lnTo>
                  <a:pt x="11437" y="7934"/>
                </a:lnTo>
                <a:lnTo>
                  <a:pt x="12717" y="6640"/>
                </a:lnTo>
                <a:lnTo>
                  <a:pt x="12701" y="6608"/>
                </a:lnTo>
                <a:lnTo>
                  <a:pt x="12728" y="6608"/>
                </a:lnTo>
                <a:lnTo>
                  <a:pt x="12728" y="4466"/>
                </a:lnTo>
                <a:lnTo>
                  <a:pt x="12749" y="4447"/>
                </a:lnTo>
                <a:lnTo>
                  <a:pt x="12749" y="4447"/>
                </a:lnTo>
                <a:lnTo>
                  <a:pt x="13981" y="3201"/>
                </a:lnTo>
                <a:lnTo>
                  <a:pt x="13965" y="3169"/>
                </a:lnTo>
                <a:lnTo>
                  <a:pt x="13991" y="3169"/>
                </a:lnTo>
                <a:lnTo>
                  <a:pt x="13991" y="1027"/>
                </a:lnTo>
                <a:lnTo>
                  <a:pt x="14013" y="1007"/>
                </a:lnTo>
                <a:lnTo>
                  <a:pt x="14013" y="1007"/>
                </a:lnTo>
                <a:lnTo>
                  <a:pt x="15006" y="4"/>
                </a:lnTo>
                <a:lnTo>
                  <a:pt x="14912" y="4"/>
                </a:lnTo>
                <a:lnTo>
                  <a:pt x="13994" y="935"/>
                </a:lnTo>
                <a:lnTo>
                  <a:pt x="13994" y="4"/>
                </a:lnTo>
                <a:lnTo>
                  <a:pt x="13940" y="4"/>
                </a:lnTo>
                <a:lnTo>
                  <a:pt x="13940" y="935"/>
                </a:lnTo>
                <a:lnTo>
                  <a:pt x="13109" y="96"/>
                </a:lnTo>
                <a:lnTo>
                  <a:pt x="13020" y="8"/>
                </a:lnTo>
                <a:lnTo>
                  <a:pt x="12926" y="8"/>
                </a:lnTo>
                <a:lnTo>
                  <a:pt x="13919" y="1011"/>
                </a:lnTo>
                <a:lnTo>
                  <a:pt x="12701" y="2241"/>
                </a:lnTo>
                <a:lnTo>
                  <a:pt x="11483" y="1011"/>
                </a:lnTo>
                <a:lnTo>
                  <a:pt x="12476" y="8"/>
                </a:lnTo>
                <a:lnTo>
                  <a:pt x="12382" y="8"/>
                </a:lnTo>
                <a:lnTo>
                  <a:pt x="12288" y="104"/>
                </a:lnTo>
                <a:lnTo>
                  <a:pt x="11461" y="939"/>
                </a:lnTo>
                <a:lnTo>
                  <a:pt x="11461" y="8"/>
                </a:lnTo>
                <a:lnTo>
                  <a:pt x="11408" y="8"/>
                </a:lnTo>
                <a:lnTo>
                  <a:pt x="11408" y="939"/>
                </a:lnTo>
                <a:lnTo>
                  <a:pt x="10581" y="104"/>
                </a:lnTo>
                <a:lnTo>
                  <a:pt x="10488" y="8"/>
                </a:lnTo>
                <a:lnTo>
                  <a:pt x="10394" y="8"/>
                </a:lnTo>
                <a:lnTo>
                  <a:pt x="11386" y="1011"/>
                </a:lnTo>
                <a:lnTo>
                  <a:pt x="10168" y="2241"/>
                </a:lnTo>
                <a:lnTo>
                  <a:pt x="8950" y="1011"/>
                </a:lnTo>
                <a:lnTo>
                  <a:pt x="9943" y="8"/>
                </a:lnTo>
                <a:lnTo>
                  <a:pt x="9849" y="8"/>
                </a:lnTo>
                <a:lnTo>
                  <a:pt x="9760" y="96"/>
                </a:lnTo>
                <a:lnTo>
                  <a:pt x="8929" y="935"/>
                </a:lnTo>
                <a:lnTo>
                  <a:pt x="8929" y="4"/>
                </a:lnTo>
                <a:lnTo>
                  <a:pt x="8875" y="4"/>
                </a:lnTo>
                <a:lnTo>
                  <a:pt x="8875" y="935"/>
                </a:lnTo>
                <a:lnTo>
                  <a:pt x="8049" y="100"/>
                </a:lnTo>
                <a:lnTo>
                  <a:pt x="7955" y="4"/>
                </a:lnTo>
                <a:lnTo>
                  <a:pt x="7861" y="4"/>
                </a:lnTo>
                <a:lnTo>
                  <a:pt x="8854" y="1007"/>
                </a:lnTo>
                <a:lnTo>
                  <a:pt x="7636" y="2237"/>
                </a:lnTo>
                <a:lnTo>
                  <a:pt x="6418" y="1007"/>
                </a:lnTo>
                <a:lnTo>
                  <a:pt x="7410" y="4"/>
                </a:lnTo>
                <a:lnTo>
                  <a:pt x="7316" y="4"/>
                </a:lnTo>
                <a:lnTo>
                  <a:pt x="7222" y="100"/>
                </a:lnTo>
                <a:lnTo>
                  <a:pt x="6396" y="935"/>
                </a:lnTo>
                <a:lnTo>
                  <a:pt x="6396" y="4"/>
                </a:lnTo>
                <a:lnTo>
                  <a:pt x="6342" y="4"/>
                </a:lnTo>
                <a:lnTo>
                  <a:pt x="6342" y="935"/>
                </a:lnTo>
                <a:lnTo>
                  <a:pt x="5516" y="100"/>
                </a:lnTo>
                <a:lnTo>
                  <a:pt x="5422" y="4"/>
                </a:lnTo>
                <a:lnTo>
                  <a:pt x="5328" y="4"/>
                </a:lnTo>
                <a:lnTo>
                  <a:pt x="6321" y="1007"/>
                </a:lnTo>
                <a:lnTo>
                  <a:pt x="5103" y="2237"/>
                </a:lnTo>
                <a:lnTo>
                  <a:pt x="3885" y="1007"/>
                </a:lnTo>
                <a:lnTo>
                  <a:pt x="4878" y="4"/>
                </a:lnTo>
                <a:lnTo>
                  <a:pt x="4784" y="4"/>
                </a:lnTo>
                <a:lnTo>
                  <a:pt x="4695" y="92"/>
                </a:lnTo>
                <a:lnTo>
                  <a:pt x="3863" y="932"/>
                </a:lnTo>
                <a:lnTo>
                  <a:pt x="3863" y="0"/>
                </a:lnTo>
                <a:lnTo>
                  <a:pt x="3810" y="0"/>
                </a:lnTo>
                <a:lnTo>
                  <a:pt x="3810" y="932"/>
                </a:lnTo>
                <a:lnTo>
                  <a:pt x="2983" y="96"/>
                </a:lnTo>
                <a:lnTo>
                  <a:pt x="2890" y="0"/>
                </a:lnTo>
                <a:lnTo>
                  <a:pt x="2796" y="0"/>
                </a:lnTo>
                <a:lnTo>
                  <a:pt x="3788" y="1003"/>
                </a:lnTo>
                <a:lnTo>
                  <a:pt x="2570" y="2233"/>
                </a:lnTo>
                <a:lnTo>
                  <a:pt x="1352" y="1003"/>
                </a:lnTo>
                <a:lnTo>
                  <a:pt x="2345" y="0"/>
                </a:lnTo>
                <a:lnTo>
                  <a:pt x="2251" y="0"/>
                </a:lnTo>
                <a:lnTo>
                  <a:pt x="2157" y="96"/>
                </a:lnTo>
                <a:lnTo>
                  <a:pt x="1331" y="932"/>
                </a:lnTo>
                <a:lnTo>
                  <a:pt x="1331" y="0"/>
                </a:lnTo>
                <a:lnTo>
                  <a:pt x="1277" y="0"/>
                </a:lnTo>
                <a:lnTo>
                  <a:pt x="1277" y="932"/>
                </a:lnTo>
                <a:lnTo>
                  <a:pt x="360" y="0"/>
                </a:lnTo>
                <a:lnTo>
                  <a:pt x="263" y="0"/>
                </a:lnTo>
                <a:lnTo>
                  <a:pt x="1264" y="1003"/>
                </a:lnTo>
                <a:close/>
                <a:moveTo>
                  <a:pt x="12725" y="2305"/>
                </a:moveTo>
                <a:lnTo>
                  <a:pt x="13938" y="1079"/>
                </a:lnTo>
                <a:lnTo>
                  <a:pt x="13938" y="3145"/>
                </a:lnTo>
                <a:lnTo>
                  <a:pt x="12725" y="4371"/>
                </a:lnTo>
                <a:lnTo>
                  <a:pt x="12725" y="2305"/>
                </a:lnTo>
                <a:close/>
                <a:moveTo>
                  <a:pt x="12671" y="6588"/>
                </a:moveTo>
                <a:lnTo>
                  <a:pt x="11459" y="7814"/>
                </a:lnTo>
                <a:lnTo>
                  <a:pt x="11459" y="5748"/>
                </a:lnTo>
                <a:lnTo>
                  <a:pt x="12671" y="4522"/>
                </a:lnTo>
                <a:lnTo>
                  <a:pt x="12671" y="6588"/>
                </a:lnTo>
                <a:close/>
                <a:moveTo>
                  <a:pt x="11459" y="1079"/>
                </a:moveTo>
                <a:lnTo>
                  <a:pt x="12671" y="2305"/>
                </a:lnTo>
                <a:lnTo>
                  <a:pt x="12671" y="4371"/>
                </a:lnTo>
                <a:lnTo>
                  <a:pt x="12089" y="3782"/>
                </a:lnTo>
                <a:lnTo>
                  <a:pt x="11461" y="3145"/>
                </a:lnTo>
                <a:lnTo>
                  <a:pt x="11461" y="1079"/>
                </a:lnTo>
                <a:close/>
                <a:moveTo>
                  <a:pt x="11432" y="3213"/>
                </a:moveTo>
                <a:lnTo>
                  <a:pt x="12650" y="4443"/>
                </a:lnTo>
                <a:lnTo>
                  <a:pt x="11432" y="5673"/>
                </a:lnTo>
                <a:lnTo>
                  <a:pt x="10214" y="4443"/>
                </a:lnTo>
                <a:lnTo>
                  <a:pt x="11432" y="3213"/>
                </a:lnTo>
                <a:close/>
                <a:moveTo>
                  <a:pt x="10195" y="2305"/>
                </a:moveTo>
                <a:lnTo>
                  <a:pt x="11408" y="1079"/>
                </a:lnTo>
                <a:lnTo>
                  <a:pt x="11408" y="3145"/>
                </a:lnTo>
                <a:lnTo>
                  <a:pt x="10780" y="3782"/>
                </a:lnTo>
                <a:lnTo>
                  <a:pt x="10198" y="4371"/>
                </a:lnTo>
                <a:lnTo>
                  <a:pt x="10198" y="2305"/>
                </a:lnTo>
                <a:close/>
                <a:moveTo>
                  <a:pt x="10195" y="4522"/>
                </a:moveTo>
                <a:lnTo>
                  <a:pt x="11408" y="5748"/>
                </a:lnTo>
                <a:lnTo>
                  <a:pt x="11408" y="7814"/>
                </a:lnTo>
                <a:lnTo>
                  <a:pt x="10195" y="6588"/>
                </a:lnTo>
                <a:lnTo>
                  <a:pt x="10195" y="4522"/>
                </a:lnTo>
                <a:close/>
                <a:moveTo>
                  <a:pt x="10141" y="6588"/>
                </a:moveTo>
                <a:lnTo>
                  <a:pt x="8929" y="7814"/>
                </a:lnTo>
                <a:lnTo>
                  <a:pt x="8929" y="5748"/>
                </a:lnTo>
                <a:lnTo>
                  <a:pt x="10141" y="4522"/>
                </a:lnTo>
                <a:lnTo>
                  <a:pt x="10141" y="6588"/>
                </a:lnTo>
                <a:close/>
                <a:moveTo>
                  <a:pt x="8929" y="1079"/>
                </a:moveTo>
                <a:lnTo>
                  <a:pt x="10141" y="2305"/>
                </a:lnTo>
                <a:lnTo>
                  <a:pt x="10141" y="4371"/>
                </a:lnTo>
                <a:lnTo>
                  <a:pt x="9543" y="3766"/>
                </a:lnTo>
                <a:lnTo>
                  <a:pt x="8931" y="3145"/>
                </a:lnTo>
                <a:lnTo>
                  <a:pt x="8931" y="1079"/>
                </a:lnTo>
                <a:close/>
                <a:moveTo>
                  <a:pt x="8902" y="3213"/>
                </a:moveTo>
                <a:lnTo>
                  <a:pt x="10120" y="4443"/>
                </a:lnTo>
                <a:lnTo>
                  <a:pt x="8902" y="5673"/>
                </a:lnTo>
                <a:lnTo>
                  <a:pt x="7684" y="4443"/>
                </a:lnTo>
                <a:lnTo>
                  <a:pt x="8902" y="3213"/>
                </a:lnTo>
                <a:close/>
                <a:moveTo>
                  <a:pt x="7662" y="2305"/>
                </a:moveTo>
                <a:lnTo>
                  <a:pt x="8875" y="1079"/>
                </a:lnTo>
                <a:lnTo>
                  <a:pt x="8875" y="3145"/>
                </a:lnTo>
                <a:lnTo>
                  <a:pt x="8247" y="3782"/>
                </a:lnTo>
                <a:lnTo>
                  <a:pt x="7665" y="4371"/>
                </a:lnTo>
                <a:lnTo>
                  <a:pt x="7665" y="2305"/>
                </a:lnTo>
                <a:close/>
                <a:moveTo>
                  <a:pt x="7662" y="4522"/>
                </a:moveTo>
                <a:lnTo>
                  <a:pt x="8875" y="5748"/>
                </a:lnTo>
                <a:lnTo>
                  <a:pt x="8875" y="7814"/>
                </a:lnTo>
                <a:lnTo>
                  <a:pt x="7662" y="6588"/>
                </a:lnTo>
                <a:lnTo>
                  <a:pt x="7662" y="4522"/>
                </a:lnTo>
                <a:close/>
                <a:moveTo>
                  <a:pt x="6399" y="1079"/>
                </a:moveTo>
                <a:lnTo>
                  <a:pt x="7611" y="2305"/>
                </a:lnTo>
                <a:lnTo>
                  <a:pt x="7611" y="4371"/>
                </a:lnTo>
                <a:lnTo>
                  <a:pt x="6399" y="3145"/>
                </a:lnTo>
                <a:lnTo>
                  <a:pt x="6399" y="1079"/>
                </a:lnTo>
                <a:close/>
                <a:moveTo>
                  <a:pt x="5132" y="2305"/>
                </a:moveTo>
                <a:lnTo>
                  <a:pt x="6345" y="1079"/>
                </a:lnTo>
                <a:lnTo>
                  <a:pt x="6345" y="3145"/>
                </a:lnTo>
                <a:lnTo>
                  <a:pt x="5132" y="4371"/>
                </a:lnTo>
                <a:lnTo>
                  <a:pt x="5132" y="2305"/>
                </a:lnTo>
                <a:close/>
                <a:moveTo>
                  <a:pt x="5079" y="6588"/>
                </a:moveTo>
                <a:lnTo>
                  <a:pt x="3866" y="7814"/>
                </a:lnTo>
                <a:lnTo>
                  <a:pt x="3866" y="5748"/>
                </a:lnTo>
                <a:lnTo>
                  <a:pt x="5079" y="4522"/>
                </a:lnTo>
                <a:lnTo>
                  <a:pt x="5079" y="6588"/>
                </a:lnTo>
                <a:close/>
                <a:moveTo>
                  <a:pt x="3869" y="1079"/>
                </a:moveTo>
                <a:lnTo>
                  <a:pt x="5081" y="2305"/>
                </a:lnTo>
                <a:lnTo>
                  <a:pt x="5081" y="4371"/>
                </a:lnTo>
                <a:lnTo>
                  <a:pt x="4483" y="3766"/>
                </a:lnTo>
                <a:lnTo>
                  <a:pt x="3871" y="3145"/>
                </a:lnTo>
                <a:lnTo>
                  <a:pt x="3871" y="1079"/>
                </a:lnTo>
                <a:close/>
                <a:moveTo>
                  <a:pt x="3842" y="3213"/>
                </a:moveTo>
                <a:lnTo>
                  <a:pt x="5060" y="4443"/>
                </a:lnTo>
                <a:lnTo>
                  <a:pt x="3842" y="5673"/>
                </a:lnTo>
                <a:lnTo>
                  <a:pt x="2624" y="4443"/>
                </a:lnTo>
                <a:lnTo>
                  <a:pt x="3842" y="3213"/>
                </a:lnTo>
                <a:close/>
                <a:moveTo>
                  <a:pt x="2602" y="2305"/>
                </a:moveTo>
                <a:lnTo>
                  <a:pt x="3815" y="1079"/>
                </a:lnTo>
                <a:lnTo>
                  <a:pt x="3815" y="3145"/>
                </a:lnTo>
                <a:lnTo>
                  <a:pt x="3187" y="3782"/>
                </a:lnTo>
                <a:lnTo>
                  <a:pt x="2605" y="4371"/>
                </a:lnTo>
                <a:lnTo>
                  <a:pt x="2605" y="2305"/>
                </a:lnTo>
                <a:close/>
                <a:moveTo>
                  <a:pt x="2602" y="4522"/>
                </a:moveTo>
                <a:lnTo>
                  <a:pt x="3815" y="5748"/>
                </a:lnTo>
                <a:lnTo>
                  <a:pt x="3815" y="7814"/>
                </a:lnTo>
                <a:lnTo>
                  <a:pt x="2602" y="6588"/>
                </a:lnTo>
                <a:lnTo>
                  <a:pt x="2602" y="4522"/>
                </a:lnTo>
                <a:close/>
                <a:moveTo>
                  <a:pt x="1282" y="7814"/>
                </a:moveTo>
                <a:lnTo>
                  <a:pt x="70" y="6588"/>
                </a:lnTo>
                <a:lnTo>
                  <a:pt x="70" y="4522"/>
                </a:lnTo>
                <a:lnTo>
                  <a:pt x="1282" y="5748"/>
                </a:lnTo>
                <a:lnTo>
                  <a:pt x="1282" y="7814"/>
                </a:lnTo>
                <a:close/>
                <a:moveTo>
                  <a:pt x="2549" y="6588"/>
                </a:moveTo>
                <a:lnTo>
                  <a:pt x="1336" y="7814"/>
                </a:lnTo>
                <a:lnTo>
                  <a:pt x="1336" y="5748"/>
                </a:lnTo>
                <a:lnTo>
                  <a:pt x="2549" y="4522"/>
                </a:lnTo>
                <a:lnTo>
                  <a:pt x="2549" y="6588"/>
                </a:lnTo>
                <a:close/>
                <a:moveTo>
                  <a:pt x="1336" y="1079"/>
                </a:moveTo>
                <a:lnTo>
                  <a:pt x="2549" y="2305"/>
                </a:lnTo>
                <a:lnTo>
                  <a:pt x="2549" y="4371"/>
                </a:lnTo>
                <a:lnTo>
                  <a:pt x="1967" y="3782"/>
                </a:lnTo>
                <a:lnTo>
                  <a:pt x="1339" y="3145"/>
                </a:lnTo>
                <a:lnTo>
                  <a:pt x="1339" y="1079"/>
                </a:lnTo>
                <a:close/>
                <a:moveTo>
                  <a:pt x="1309" y="3213"/>
                </a:moveTo>
                <a:lnTo>
                  <a:pt x="2527" y="4443"/>
                </a:lnTo>
                <a:lnTo>
                  <a:pt x="1309" y="5673"/>
                </a:lnTo>
                <a:lnTo>
                  <a:pt x="91" y="4443"/>
                </a:lnTo>
                <a:lnTo>
                  <a:pt x="1309" y="3213"/>
                </a:lnTo>
                <a:close/>
                <a:moveTo>
                  <a:pt x="21506" y="1003"/>
                </a:moveTo>
                <a:lnTo>
                  <a:pt x="20288" y="2233"/>
                </a:lnTo>
                <a:lnTo>
                  <a:pt x="19070" y="1003"/>
                </a:lnTo>
                <a:lnTo>
                  <a:pt x="20063" y="0"/>
                </a:lnTo>
                <a:lnTo>
                  <a:pt x="19969" y="0"/>
                </a:lnTo>
                <a:lnTo>
                  <a:pt x="19875" y="96"/>
                </a:lnTo>
                <a:lnTo>
                  <a:pt x="19049" y="932"/>
                </a:lnTo>
                <a:lnTo>
                  <a:pt x="19049" y="0"/>
                </a:lnTo>
                <a:lnTo>
                  <a:pt x="18995" y="0"/>
                </a:lnTo>
                <a:lnTo>
                  <a:pt x="18995" y="932"/>
                </a:lnTo>
                <a:lnTo>
                  <a:pt x="18163" y="92"/>
                </a:lnTo>
                <a:lnTo>
                  <a:pt x="18075" y="4"/>
                </a:lnTo>
                <a:lnTo>
                  <a:pt x="17981" y="4"/>
                </a:lnTo>
                <a:lnTo>
                  <a:pt x="18973" y="1007"/>
                </a:lnTo>
                <a:lnTo>
                  <a:pt x="17755" y="2237"/>
                </a:lnTo>
                <a:lnTo>
                  <a:pt x="16537" y="1007"/>
                </a:lnTo>
                <a:lnTo>
                  <a:pt x="17530" y="4"/>
                </a:lnTo>
                <a:lnTo>
                  <a:pt x="17436" y="4"/>
                </a:lnTo>
                <a:lnTo>
                  <a:pt x="17342" y="100"/>
                </a:lnTo>
                <a:lnTo>
                  <a:pt x="16516" y="935"/>
                </a:lnTo>
                <a:lnTo>
                  <a:pt x="16516" y="4"/>
                </a:lnTo>
                <a:lnTo>
                  <a:pt x="16462" y="4"/>
                </a:lnTo>
                <a:lnTo>
                  <a:pt x="16462" y="935"/>
                </a:lnTo>
                <a:lnTo>
                  <a:pt x="15545" y="4"/>
                </a:lnTo>
                <a:lnTo>
                  <a:pt x="15451" y="4"/>
                </a:lnTo>
                <a:lnTo>
                  <a:pt x="16443" y="1007"/>
                </a:lnTo>
                <a:lnTo>
                  <a:pt x="16443" y="1007"/>
                </a:lnTo>
                <a:lnTo>
                  <a:pt x="16465" y="1027"/>
                </a:lnTo>
                <a:lnTo>
                  <a:pt x="16465" y="3169"/>
                </a:lnTo>
                <a:lnTo>
                  <a:pt x="16492" y="3169"/>
                </a:lnTo>
                <a:lnTo>
                  <a:pt x="16476" y="3201"/>
                </a:lnTo>
                <a:lnTo>
                  <a:pt x="17707" y="4447"/>
                </a:lnTo>
                <a:lnTo>
                  <a:pt x="17707" y="4447"/>
                </a:lnTo>
                <a:lnTo>
                  <a:pt x="17729" y="4466"/>
                </a:lnTo>
                <a:lnTo>
                  <a:pt x="17729" y="6608"/>
                </a:lnTo>
                <a:lnTo>
                  <a:pt x="17755" y="6608"/>
                </a:lnTo>
                <a:lnTo>
                  <a:pt x="17739" y="6640"/>
                </a:lnTo>
                <a:lnTo>
                  <a:pt x="19019" y="7934"/>
                </a:lnTo>
                <a:lnTo>
                  <a:pt x="20299" y="6640"/>
                </a:lnTo>
                <a:lnTo>
                  <a:pt x="20283" y="6608"/>
                </a:lnTo>
                <a:lnTo>
                  <a:pt x="20310" y="6608"/>
                </a:lnTo>
                <a:lnTo>
                  <a:pt x="20310" y="4466"/>
                </a:lnTo>
                <a:lnTo>
                  <a:pt x="20331" y="4447"/>
                </a:lnTo>
                <a:lnTo>
                  <a:pt x="20331" y="4447"/>
                </a:lnTo>
                <a:lnTo>
                  <a:pt x="21562" y="3201"/>
                </a:lnTo>
                <a:lnTo>
                  <a:pt x="21546" y="3169"/>
                </a:lnTo>
                <a:lnTo>
                  <a:pt x="21573" y="3169"/>
                </a:lnTo>
                <a:lnTo>
                  <a:pt x="21573" y="1027"/>
                </a:lnTo>
                <a:lnTo>
                  <a:pt x="21595" y="1007"/>
                </a:lnTo>
                <a:lnTo>
                  <a:pt x="20602" y="4"/>
                </a:lnTo>
                <a:lnTo>
                  <a:pt x="20508" y="4"/>
                </a:lnTo>
                <a:lnTo>
                  <a:pt x="21506" y="1003"/>
                </a:lnTo>
                <a:close/>
                <a:moveTo>
                  <a:pt x="17731" y="4371"/>
                </a:moveTo>
                <a:lnTo>
                  <a:pt x="16519" y="3145"/>
                </a:lnTo>
                <a:lnTo>
                  <a:pt x="16519" y="1079"/>
                </a:lnTo>
                <a:lnTo>
                  <a:pt x="17731" y="2305"/>
                </a:lnTo>
                <a:lnTo>
                  <a:pt x="17731" y="4371"/>
                </a:lnTo>
                <a:close/>
                <a:moveTo>
                  <a:pt x="17785" y="2305"/>
                </a:moveTo>
                <a:lnTo>
                  <a:pt x="18998" y="1079"/>
                </a:lnTo>
                <a:lnTo>
                  <a:pt x="18998" y="3145"/>
                </a:lnTo>
                <a:lnTo>
                  <a:pt x="18386" y="3766"/>
                </a:lnTo>
                <a:lnTo>
                  <a:pt x="17788" y="4371"/>
                </a:lnTo>
                <a:lnTo>
                  <a:pt x="17788" y="2305"/>
                </a:lnTo>
                <a:close/>
                <a:moveTo>
                  <a:pt x="18998" y="7814"/>
                </a:moveTo>
                <a:lnTo>
                  <a:pt x="17785" y="6588"/>
                </a:lnTo>
                <a:lnTo>
                  <a:pt x="17785" y="4522"/>
                </a:lnTo>
                <a:lnTo>
                  <a:pt x="18998" y="5748"/>
                </a:lnTo>
                <a:lnTo>
                  <a:pt x="18998" y="7814"/>
                </a:lnTo>
                <a:close/>
                <a:moveTo>
                  <a:pt x="17806" y="4447"/>
                </a:moveTo>
                <a:lnTo>
                  <a:pt x="19024" y="3217"/>
                </a:lnTo>
                <a:lnTo>
                  <a:pt x="20242" y="4447"/>
                </a:lnTo>
                <a:lnTo>
                  <a:pt x="19024" y="5677"/>
                </a:lnTo>
                <a:lnTo>
                  <a:pt x="17806" y="4447"/>
                </a:lnTo>
                <a:close/>
                <a:moveTo>
                  <a:pt x="20261" y="6588"/>
                </a:moveTo>
                <a:lnTo>
                  <a:pt x="19049" y="7814"/>
                </a:lnTo>
                <a:lnTo>
                  <a:pt x="19049" y="5748"/>
                </a:lnTo>
                <a:lnTo>
                  <a:pt x="20261" y="4522"/>
                </a:lnTo>
                <a:lnTo>
                  <a:pt x="20261" y="6588"/>
                </a:lnTo>
                <a:close/>
                <a:moveTo>
                  <a:pt x="20261" y="4371"/>
                </a:moveTo>
                <a:lnTo>
                  <a:pt x="19679" y="3782"/>
                </a:lnTo>
                <a:lnTo>
                  <a:pt x="19051" y="3145"/>
                </a:lnTo>
                <a:lnTo>
                  <a:pt x="19051" y="1079"/>
                </a:lnTo>
                <a:lnTo>
                  <a:pt x="20264" y="2305"/>
                </a:lnTo>
                <a:lnTo>
                  <a:pt x="20264" y="4371"/>
                </a:lnTo>
                <a:close/>
                <a:moveTo>
                  <a:pt x="21528" y="3145"/>
                </a:moveTo>
                <a:lnTo>
                  <a:pt x="20315" y="4371"/>
                </a:lnTo>
                <a:lnTo>
                  <a:pt x="20315" y="2305"/>
                </a:lnTo>
                <a:lnTo>
                  <a:pt x="21528" y="1079"/>
                </a:lnTo>
                <a:lnTo>
                  <a:pt x="21528" y="3145"/>
                </a:lnTo>
                <a:close/>
                <a:moveTo>
                  <a:pt x="12725" y="21409"/>
                </a:moveTo>
                <a:lnTo>
                  <a:pt x="12725" y="19287"/>
                </a:lnTo>
                <a:lnTo>
                  <a:pt x="12746" y="19267"/>
                </a:lnTo>
                <a:lnTo>
                  <a:pt x="12746" y="19267"/>
                </a:lnTo>
                <a:lnTo>
                  <a:pt x="13978" y="18021"/>
                </a:lnTo>
                <a:lnTo>
                  <a:pt x="13962" y="17989"/>
                </a:lnTo>
                <a:lnTo>
                  <a:pt x="13989" y="17989"/>
                </a:lnTo>
                <a:lnTo>
                  <a:pt x="13989" y="15848"/>
                </a:lnTo>
                <a:lnTo>
                  <a:pt x="14010" y="15828"/>
                </a:lnTo>
                <a:lnTo>
                  <a:pt x="12698" y="14498"/>
                </a:lnTo>
                <a:lnTo>
                  <a:pt x="11432" y="15780"/>
                </a:lnTo>
                <a:lnTo>
                  <a:pt x="10166" y="14498"/>
                </a:lnTo>
                <a:lnTo>
                  <a:pt x="8899" y="15780"/>
                </a:lnTo>
                <a:lnTo>
                  <a:pt x="7633" y="14498"/>
                </a:lnTo>
                <a:lnTo>
                  <a:pt x="6321" y="15828"/>
                </a:lnTo>
                <a:lnTo>
                  <a:pt x="6342" y="15848"/>
                </a:lnTo>
                <a:lnTo>
                  <a:pt x="6342" y="17969"/>
                </a:lnTo>
                <a:lnTo>
                  <a:pt x="5709" y="18610"/>
                </a:lnTo>
                <a:lnTo>
                  <a:pt x="5103" y="19223"/>
                </a:lnTo>
                <a:lnTo>
                  <a:pt x="4472" y="18583"/>
                </a:lnTo>
                <a:lnTo>
                  <a:pt x="3866" y="17969"/>
                </a:lnTo>
                <a:lnTo>
                  <a:pt x="3866" y="15848"/>
                </a:lnTo>
                <a:lnTo>
                  <a:pt x="3888" y="15828"/>
                </a:lnTo>
                <a:lnTo>
                  <a:pt x="2576" y="14498"/>
                </a:lnTo>
                <a:lnTo>
                  <a:pt x="1264" y="15828"/>
                </a:lnTo>
                <a:lnTo>
                  <a:pt x="1285" y="15848"/>
                </a:lnTo>
                <a:lnTo>
                  <a:pt x="1285" y="17969"/>
                </a:lnTo>
                <a:lnTo>
                  <a:pt x="0" y="19271"/>
                </a:lnTo>
                <a:lnTo>
                  <a:pt x="21" y="19291"/>
                </a:lnTo>
                <a:lnTo>
                  <a:pt x="21" y="21433"/>
                </a:lnTo>
                <a:lnTo>
                  <a:pt x="48" y="21433"/>
                </a:lnTo>
                <a:lnTo>
                  <a:pt x="32" y="21465"/>
                </a:lnTo>
                <a:lnTo>
                  <a:pt x="166" y="21600"/>
                </a:lnTo>
                <a:lnTo>
                  <a:pt x="263" y="21600"/>
                </a:lnTo>
                <a:lnTo>
                  <a:pt x="78" y="21413"/>
                </a:lnTo>
                <a:lnTo>
                  <a:pt x="78" y="19347"/>
                </a:lnTo>
                <a:lnTo>
                  <a:pt x="1290" y="20573"/>
                </a:lnTo>
                <a:lnTo>
                  <a:pt x="1290" y="21600"/>
                </a:lnTo>
                <a:lnTo>
                  <a:pt x="1344" y="21600"/>
                </a:lnTo>
                <a:lnTo>
                  <a:pt x="1344" y="20573"/>
                </a:lnTo>
                <a:lnTo>
                  <a:pt x="2557" y="19347"/>
                </a:lnTo>
                <a:lnTo>
                  <a:pt x="2557" y="21413"/>
                </a:lnTo>
                <a:lnTo>
                  <a:pt x="2372" y="21600"/>
                </a:lnTo>
                <a:lnTo>
                  <a:pt x="2466" y="21600"/>
                </a:lnTo>
                <a:lnTo>
                  <a:pt x="2584" y="21481"/>
                </a:lnTo>
                <a:lnTo>
                  <a:pt x="2702" y="21600"/>
                </a:lnTo>
                <a:lnTo>
                  <a:pt x="2796" y="21600"/>
                </a:lnTo>
                <a:lnTo>
                  <a:pt x="2610" y="21413"/>
                </a:lnTo>
                <a:lnTo>
                  <a:pt x="2610" y="19347"/>
                </a:lnTo>
                <a:lnTo>
                  <a:pt x="3823" y="20573"/>
                </a:lnTo>
                <a:lnTo>
                  <a:pt x="3823" y="21600"/>
                </a:lnTo>
                <a:lnTo>
                  <a:pt x="3877" y="21600"/>
                </a:lnTo>
                <a:lnTo>
                  <a:pt x="3877" y="20573"/>
                </a:lnTo>
                <a:lnTo>
                  <a:pt x="5089" y="19347"/>
                </a:lnTo>
                <a:lnTo>
                  <a:pt x="5089" y="21413"/>
                </a:lnTo>
                <a:lnTo>
                  <a:pt x="4904" y="21600"/>
                </a:lnTo>
                <a:lnTo>
                  <a:pt x="4998" y="21600"/>
                </a:lnTo>
                <a:lnTo>
                  <a:pt x="5116" y="21481"/>
                </a:lnTo>
                <a:lnTo>
                  <a:pt x="5234" y="21600"/>
                </a:lnTo>
                <a:lnTo>
                  <a:pt x="5328" y="21600"/>
                </a:lnTo>
                <a:lnTo>
                  <a:pt x="5143" y="21413"/>
                </a:lnTo>
                <a:lnTo>
                  <a:pt x="5143" y="19347"/>
                </a:lnTo>
                <a:lnTo>
                  <a:pt x="6356" y="20573"/>
                </a:lnTo>
                <a:lnTo>
                  <a:pt x="6356" y="21600"/>
                </a:lnTo>
                <a:lnTo>
                  <a:pt x="6409" y="21600"/>
                </a:lnTo>
                <a:lnTo>
                  <a:pt x="6409" y="20573"/>
                </a:lnTo>
                <a:lnTo>
                  <a:pt x="7622" y="19347"/>
                </a:lnTo>
                <a:lnTo>
                  <a:pt x="7622" y="21413"/>
                </a:lnTo>
                <a:lnTo>
                  <a:pt x="7437" y="21600"/>
                </a:lnTo>
                <a:lnTo>
                  <a:pt x="7531" y="21600"/>
                </a:lnTo>
                <a:lnTo>
                  <a:pt x="7649" y="21481"/>
                </a:lnTo>
                <a:lnTo>
                  <a:pt x="7767" y="21600"/>
                </a:lnTo>
                <a:lnTo>
                  <a:pt x="7861" y="21600"/>
                </a:lnTo>
                <a:lnTo>
                  <a:pt x="7676" y="21413"/>
                </a:lnTo>
                <a:lnTo>
                  <a:pt x="7676" y="19347"/>
                </a:lnTo>
                <a:lnTo>
                  <a:pt x="8888" y="20573"/>
                </a:lnTo>
                <a:lnTo>
                  <a:pt x="8888" y="21600"/>
                </a:lnTo>
                <a:lnTo>
                  <a:pt x="8942" y="21600"/>
                </a:lnTo>
                <a:lnTo>
                  <a:pt x="8942" y="20573"/>
                </a:lnTo>
                <a:lnTo>
                  <a:pt x="10155" y="19347"/>
                </a:lnTo>
                <a:lnTo>
                  <a:pt x="10155" y="21413"/>
                </a:lnTo>
                <a:lnTo>
                  <a:pt x="9970" y="21600"/>
                </a:lnTo>
                <a:lnTo>
                  <a:pt x="10064" y="21600"/>
                </a:lnTo>
                <a:lnTo>
                  <a:pt x="10182" y="21481"/>
                </a:lnTo>
                <a:lnTo>
                  <a:pt x="10300" y="21600"/>
                </a:lnTo>
                <a:lnTo>
                  <a:pt x="10394" y="21600"/>
                </a:lnTo>
                <a:lnTo>
                  <a:pt x="10208" y="21413"/>
                </a:lnTo>
                <a:lnTo>
                  <a:pt x="10208" y="19347"/>
                </a:lnTo>
                <a:lnTo>
                  <a:pt x="11421" y="20573"/>
                </a:lnTo>
                <a:lnTo>
                  <a:pt x="11421" y="21600"/>
                </a:lnTo>
                <a:lnTo>
                  <a:pt x="11475" y="21600"/>
                </a:lnTo>
                <a:lnTo>
                  <a:pt x="11475" y="20573"/>
                </a:lnTo>
                <a:lnTo>
                  <a:pt x="12687" y="19347"/>
                </a:lnTo>
                <a:lnTo>
                  <a:pt x="12687" y="21413"/>
                </a:lnTo>
                <a:lnTo>
                  <a:pt x="12502" y="21600"/>
                </a:lnTo>
                <a:lnTo>
                  <a:pt x="12596" y="21600"/>
                </a:lnTo>
                <a:lnTo>
                  <a:pt x="12714" y="21481"/>
                </a:lnTo>
                <a:lnTo>
                  <a:pt x="12832" y="21600"/>
                </a:lnTo>
                <a:lnTo>
                  <a:pt x="12929" y="21600"/>
                </a:lnTo>
                <a:lnTo>
                  <a:pt x="12725" y="21409"/>
                </a:lnTo>
                <a:close/>
                <a:moveTo>
                  <a:pt x="1309" y="20501"/>
                </a:moveTo>
                <a:lnTo>
                  <a:pt x="91" y="19271"/>
                </a:lnTo>
                <a:lnTo>
                  <a:pt x="1309" y="18041"/>
                </a:lnTo>
                <a:lnTo>
                  <a:pt x="2527" y="19271"/>
                </a:lnTo>
                <a:lnTo>
                  <a:pt x="1309" y="20501"/>
                </a:lnTo>
                <a:close/>
                <a:moveTo>
                  <a:pt x="2549" y="19192"/>
                </a:moveTo>
                <a:lnTo>
                  <a:pt x="1969" y="18606"/>
                </a:lnTo>
                <a:lnTo>
                  <a:pt x="1336" y="17966"/>
                </a:lnTo>
                <a:lnTo>
                  <a:pt x="1336" y="15899"/>
                </a:lnTo>
                <a:lnTo>
                  <a:pt x="2549" y="17126"/>
                </a:lnTo>
                <a:lnTo>
                  <a:pt x="2549" y="19192"/>
                </a:lnTo>
                <a:close/>
                <a:moveTo>
                  <a:pt x="2576" y="17058"/>
                </a:moveTo>
                <a:lnTo>
                  <a:pt x="1358" y="15828"/>
                </a:lnTo>
                <a:lnTo>
                  <a:pt x="2576" y="14598"/>
                </a:lnTo>
                <a:lnTo>
                  <a:pt x="3794" y="15828"/>
                </a:lnTo>
                <a:lnTo>
                  <a:pt x="2576" y="17058"/>
                </a:lnTo>
                <a:close/>
                <a:moveTo>
                  <a:pt x="2602" y="17126"/>
                </a:moveTo>
                <a:lnTo>
                  <a:pt x="3815" y="15899"/>
                </a:lnTo>
                <a:lnTo>
                  <a:pt x="3815" y="17966"/>
                </a:lnTo>
                <a:lnTo>
                  <a:pt x="3182" y="18606"/>
                </a:lnTo>
                <a:lnTo>
                  <a:pt x="2602" y="19192"/>
                </a:lnTo>
                <a:lnTo>
                  <a:pt x="2602" y="17126"/>
                </a:lnTo>
                <a:close/>
                <a:moveTo>
                  <a:pt x="3842" y="20501"/>
                </a:moveTo>
                <a:lnTo>
                  <a:pt x="2624" y="19271"/>
                </a:lnTo>
                <a:lnTo>
                  <a:pt x="3842" y="18041"/>
                </a:lnTo>
                <a:lnTo>
                  <a:pt x="5060" y="19271"/>
                </a:lnTo>
                <a:lnTo>
                  <a:pt x="3842" y="20501"/>
                </a:lnTo>
                <a:close/>
                <a:moveTo>
                  <a:pt x="13935" y="17966"/>
                </a:moveTo>
                <a:lnTo>
                  <a:pt x="12725" y="19192"/>
                </a:lnTo>
                <a:lnTo>
                  <a:pt x="12725" y="17126"/>
                </a:lnTo>
                <a:lnTo>
                  <a:pt x="13938" y="15899"/>
                </a:lnTo>
                <a:lnTo>
                  <a:pt x="13938" y="17966"/>
                </a:lnTo>
                <a:close/>
                <a:moveTo>
                  <a:pt x="6372" y="20501"/>
                </a:moveTo>
                <a:lnTo>
                  <a:pt x="5154" y="19271"/>
                </a:lnTo>
                <a:lnTo>
                  <a:pt x="6372" y="18041"/>
                </a:lnTo>
                <a:lnTo>
                  <a:pt x="7590" y="19271"/>
                </a:lnTo>
                <a:lnTo>
                  <a:pt x="6372" y="20501"/>
                </a:lnTo>
                <a:close/>
                <a:moveTo>
                  <a:pt x="7609" y="19192"/>
                </a:moveTo>
                <a:lnTo>
                  <a:pt x="7029" y="18606"/>
                </a:lnTo>
                <a:lnTo>
                  <a:pt x="6396" y="17966"/>
                </a:lnTo>
                <a:lnTo>
                  <a:pt x="6396" y="15899"/>
                </a:lnTo>
                <a:lnTo>
                  <a:pt x="7609" y="17126"/>
                </a:lnTo>
                <a:lnTo>
                  <a:pt x="7609" y="19192"/>
                </a:lnTo>
                <a:close/>
                <a:moveTo>
                  <a:pt x="7636" y="17058"/>
                </a:moveTo>
                <a:lnTo>
                  <a:pt x="6417" y="15828"/>
                </a:lnTo>
                <a:lnTo>
                  <a:pt x="7636" y="14598"/>
                </a:lnTo>
                <a:lnTo>
                  <a:pt x="8854" y="15828"/>
                </a:lnTo>
                <a:lnTo>
                  <a:pt x="7636" y="17058"/>
                </a:lnTo>
                <a:close/>
                <a:moveTo>
                  <a:pt x="7662" y="17126"/>
                </a:moveTo>
                <a:lnTo>
                  <a:pt x="8875" y="15899"/>
                </a:lnTo>
                <a:lnTo>
                  <a:pt x="8875" y="17966"/>
                </a:lnTo>
                <a:lnTo>
                  <a:pt x="8242" y="18606"/>
                </a:lnTo>
                <a:lnTo>
                  <a:pt x="7662" y="19192"/>
                </a:lnTo>
                <a:lnTo>
                  <a:pt x="7662" y="17126"/>
                </a:lnTo>
                <a:close/>
                <a:moveTo>
                  <a:pt x="8902" y="20501"/>
                </a:moveTo>
                <a:lnTo>
                  <a:pt x="7684" y="19271"/>
                </a:lnTo>
                <a:lnTo>
                  <a:pt x="8902" y="18041"/>
                </a:lnTo>
                <a:lnTo>
                  <a:pt x="10120" y="19271"/>
                </a:lnTo>
                <a:lnTo>
                  <a:pt x="8902" y="20501"/>
                </a:lnTo>
                <a:close/>
                <a:moveTo>
                  <a:pt x="10141" y="19192"/>
                </a:moveTo>
                <a:lnTo>
                  <a:pt x="9538" y="18579"/>
                </a:lnTo>
                <a:lnTo>
                  <a:pt x="8931" y="17965"/>
                </a:lnTo>
                <a:lnTo>
                  <a:pt x="8931" y="15899"/>
                </a:lnTo>
                <a:lnTo>
                  <a:pt x="10144" y="17126"/>
                </a:lnTo>
                <a:lnTo>
                  <a:pt x="10144" y="19192"/>
                </a:lnTo>
                <a:close/>
                <a:moveTo>
                  <a:pt x="10168" y="17058"/>
                </a:moveTo>
                <a:lnTo>
                  <a:pt x="8950" y="15828"/>
                </a:lnTo>
                <a:lnTo>
                  <a:pt x="10168" y="14598"/>
                </a:lnTo>
                <a:lnTo>
                  <a:pt x="11386" y="15828"/>
                </a:lnTo>
                <a:lnTo>
                  <a:pt x="10168" y="17058"/>
                </a:lnTo>
                <a:close/>
                <a:moveTo>
                  <a:pt x="10195" y="17126"/>
                </a:moveTo>
                <a:lnTo>
                  <a:pt x="11408" y="15899"/>
                </a:lnTo>
                <a:lnTo>
                  <a:pt x="11408" y="17966"/>
                </a:lnTo>
                <a:lnTo>
                  <a:pt x="10775" y="18606"/>
                </a:lnTo>
                <a:lnTo>
                  <a:pt x="10195" y="19192"/>
                </a:lnTo>
                <a:lnTo>
                  <a:pt x="10195" y="17126"/>
                </a:lnTo>
                <a:close/>
                <a:moveTo>
                  <a:pt x="11432" y="20501"/>
                </a:moveTo>
                <a:lnTo>
                  <a:pt x="10214" y="19271"/>
                </a:lnTo>
                <a:lnTo>
                  <a:pt x="11432" y="18041"/>
                </a:lnTo>
                <a:lnTo>
                  <a:pt x="12650" y="19271"/>
                </a:lnTo>
                <a:lnTo>
                  <a:pt x="11432" y="20501"/>
                </a:lnTo>
                <a:close/>
                <a:moveTo>
                  <a:pt x="12671" y="19192"/>
                </a:moveTo>
                <a:lnTo>
                  <a:pt x="12092" y="18606"/>
                </a:lnTo>
                <a:lnTo>
                  <a:pt x="11459" y="17966"/>
                </a:lnTo>
                <a:lnTo>
                  <a:pt x="11459" y="15899"/>
                </a:lnTo>
                <a:lnTo>
                  <a:pt x="12671" y="17126"/>
                </a:lnTo>
                <a:lnTo>
                  <a:pt x="12671" y="19192"/>
                </a:lnTo>
                <a:close/>
                <a:moveTo>
                  <a:pt x="11480" y="15824"/>
                </a:moveTo>
                <a:lnTo>
                  <a:pt x="12698" y="14594"/>
                </a:lnTo>
                <a:lnTo>
                  <a:pt x="13916" y="15824"/>
                </a:lnTo>
                <a:lnTo>
                  <a:pt x="12698" y="17054"/>
                </a:lnTo>
                <a:lnTo>
                  <a:pt x="11480" y="15824"/>
                </a:lnTo>
                <a:close/>
                <a:moveTo>
                  <a:pt x="20288" y="21429"/>
                </a:moveTo>
                <a:lnTo>
                  <a:pt x="20315" y="21429"/>
                </a:lnTo>
                <a:lnTo>
                  <a:pt x="20315" y="19287"/>
                </a:lnTo>
                <a:lnTo>
                  <a:pt x="20336" y="19267"/>
                </a:lnTo>
                <a:lnTo>
                  <a:pt x="21568" y="18021"/>
                </a:lnTo>
                <a:lnTo>
                  <a:pt x="21552" y="17989"/>
                </a:lnTo>
                <a:lnTo>
                  <a:pt x="21579" y="17989"/>
                </a:lnTo>
                <a:lnTo>
                  <a:pt x="21579" y="15848"/>
                </a:lnTo>
                <a:lnTo>
                  <a:pt x="21600" y="15828"/>
                </a:lnTo>
                <a:lnTo>
                  <a:pt x="20288" y="14498"/>
                </a:lnTo>
                <a:lnTo>
                  <a:pt x="18976" y="15828"/>
                </a:lnTo>
                <a:lnTo>
                  <a:pt x="18998" y="15848"/>
                </a:lnTo>
                <a:lnTo>
                  <a:pt x="18998" y="17969"/>
                </a:lnTo>
                <a:lnTo>
                  <a:pt x="18391" y="18583"/>
                </a:lnTo>
                <a:lnTo>
                  <a:pt x="17761" y="19223"/>
                </a:lnTo>
                <a:lnTo>
                  <a:pt x="17154" y="18610"/>
                </a:lnTo>
                <a:lnTo>
                  <a:pt x="16511" y="17958"/>
                </a:lnTo>
                <a:lnTo>
                  <a:pt x="16511" y="17958"/>
                </a:lnTo>
                <a:lnTo>
                  <a:pt x="16494" y="17942"/>
                </a:lnTo>
                <a:lnTo>
                  <a:pt x="15183" y="19271"/>
                </a:lnTo>
                <a:lnTo>
                  <a:pt x="15204" y="19291"/>
                </a:lnTo>
                <a:lnTo>
                  <a:pt x="15204" y="21413"/>
                </a:lnTo>
                <a:lnTo>
                  <a:pt x="15019" y="21600"/>
                </a:lnTo>
                <a:lnTo>
                  <a:pt x="15113" y="21600"/>
                </a:lnTo>
                <a:lnTo>
                  <a:pt x="15231" y="21481"/>
                </a:lnTo>
                <a:lnTo>
                  <a:pt x="15349" y="21600"/>
                </a:lnTo>
                <a:lnTo>
                  <a:pt x="15443" y="21600"/>
                </a:lnTo>
                <a:lnTo>
                  <a:pt x="15258" y="21413"/>
                </a:lnTo>
                <a:lnTo>
                  <a:pt x="15258" y="19347"/>
                </a:lnTo>
                <a:lnTo>
                  <a:pt x="16470" y="20573"/>
                </a:lnTo>
                <a:lnTo>
                  <a:pt x="16470" y="21600"/>
                </a:lnTo>
                <a:lnTo>
                  <a:pt x="16524" y="21600"/>
                </a:lnTo>
                <a:lnTo>
                  <a:pt x="16524" y="20573"/>
                </a:lnTo>
                <a:lnTo>
                  <a:pt x="17737" y="19347"/>
                </a:lnTo>
                <a:lnTo>
                  <a:pt x="17737" y="21413"/>
                </a:lnTo>
                <a:lnTo>
                  <a:pt x="17552" y="21600"/>
                </a:lnTo>
                <a:lnTo>
                  <a:pt x="17645" y="21600"/>
                </a:lnTo>
                <a:lnTo>
                  <a:pt x="17763" y="21481"/>
                </a:lnTo>
                <a:lnTo>
                  <a:pt x="17882" y="21600"/>
                </a:lnTo>
                <a:lnTo>
                  <a:pt x="17978" y="21600"/>
                </a:lnTo>
                <a:lnTo>
                  <a:pt x="17793" y="21413"/>
                </a:lnTo>
                <a:lnTo>
                  <a:pt x="17793" y="19347"/>
                </a:lnTo>
                <a:lnTo>
                  <a:pt x="19006" y="20573"/>
                </a:lnTo>
                <a:lnTo>
                  <a:pt x="19006" y="21600"/>
                </a:lnTo>
                <a:lnTo>
                  <a:pt x="19059" y="21600"/>
                </a:lnTo>
                <a:lnTo>
                  <a:pt x="19059" y="20573"/>
                </a:lnTo>
                <a:lnTo>
                  <a:pt x="20272" y="19347"/>
                </a:lnTo>
                <a:lnTo>
                  <a:pt x="20272" y="21413"/>
                </a:lnTo>
                <a:lnTo>
                  <a:pt x="20087" y="21600"/>
                </a:lnTo>
                <a:lnTo>
                  <a:pt x="20181" y="21600"/>
                </a:lnTo>
                <a:lnTo>
                  <a:pt x="20315" y="21465"/>
                </a:lnTo>
                <a:lnTo>
                  <a:pt x="20288" y="21429"/>
                </a:lnTo>
                <a:close/>
                <a:moveTo>
                  <a:pt x="16494" y="20501"/>
                </a:moveTo>
                <a:lnTo>
                  <a:pt x="15276" y="19271"/>
                </a:lnTo>
                <a:lnTo>
                  <a:pt x="16494" y="18041"/>
                </a:lnTo>
                <a:lnTo>
                  <a:pt x="17712" y="19271"/>
                </a:lnTo>
                <a:lnTo>
                  <a:pt x="16494" y="20501"/>
                </a:lnTo>
                <a:close/>
                <a:moveTo>
                  <a:pt x="21528" y="17966"/>
                </a:moveTo>
                <a:lnTo>
                  <a:pt x="20315" y="19192"/>
                </a:lnTo>
                <a:lnTo>
                  <a:pt x="20315" y="17126"/>
                </a:lnTo>
                <a:lnTo>
                  <a:pt x="21528" y="15899"/>
                </a:lnTo>
                <a:lnTo>
                  <a:pt x="21528" y="17966"/>
                </a:lnTo>
                <a:close/>
                <a:moveTo>
                  <a:pt x="20288" y="14594"/>
                </a:moveTo>
                <a:lnTo>
                  <a:pt x="21506" y="15824"/>
                </a:lnTo>
                <a:lnTo>
                  <a:pt x="20288" y="17054"/>
                </a:lnTo>
                <a:lnTo>
                  <a:pt x="19070" y="15824"/>
                </a:lnTo>
                <a:lnTo>
                  <a:pt x="20288" y="14594"/>
                </a:lnTo>
                <a:close/>
                <a:moveTo>
                  <a:pt x="19024" y="20501"/>
                </a:moveTo>
                <a:lnTo>
                  <a:pt x="17806" y="19271"/>
                </a:lnTo>
                <a:lnTo>
                  <a:pt x="19024" y="18041"/>
                </a:lnTo>
                <a:lnTo>
                  <a:pt x="20242" y="19271"/>
                </a:lnTo>
                <a:lnTo>
                  <a:pt x="19024" y="20501"/>
                </a:lnTo>
                <a:close/>
                <a:moveTo>
                  <a:pt x="20261" y="19192"/>
                </a:moveTo>
                <a:lnTo>
                  <a:pt x="19682" y="18606"/>
                </a:lnTo>
                <a:lnTo>
                  <a:pt x="19049" y="17966"/>
                </a:lnTo>
                <a:lnTo>
                  <a:pt x="19049" y="15899"/>
                </a:lnTo>
                <a:lnTo>
                  <a:pt x="20261" y="17126"/>
                </a:lnTo>
                <a:lnTo>
                  <a:pt x="20261" y="1919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 txBox="1"/>
          <p:nvPr>
            <p:ph type="ctrTitle"/>
          </p:nvPr>
        </p:nvSpPr>
        <p:spPr>
          <a:xfrm>
            <a:off x="1143000" y="1984514"/>
            <a:ext cx="6858000" cy="7725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1143000" y="2859406"/>
            <a:ext cx="6858000" cy="4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0" name="Google Shape;20;p2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 1">
    <p:bg>
      <p:bgPr>
        <a:solidFill>
          <a:schemeClr val="lt2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737708" y="0"/>
            <a:ext cx="7668594" cy="5143500"/>
          </a:xfrm>
          <a:custGeom>
            <a:rect b="b" l="l" r="r" t="t"/>
            <a:pathLst>
              <a:path extrusionOk="0" h="21600" w="21600">
                <a:moveTo>
                  <a:pt x="21506" y="1007"/>
                </a:moveTo>
                <a:lnTo>
                  <a:pt x="20288" y="2237"/>
                </a:lnTo>
                <a:lnTo>
                  <a:pt x="19070" y="1007"/>
                </a:lnTo>
                <a:lnTo>
                  <a:pt x="20063" y="4"/>
                </a:lnTo>
                <a:lnTo>
                  <a:pt x="19966" y="4"/>
                </a:lnTo>
                <a:lnTo>
                  <a:pt x="19875" y="96"/>
                </a:lnTo>
                <a:lnTo>
                  <a:pt x="19049" y="931"/>
                </a:lnTo>
                <a:lnTo>
                  <a:pt x="19049" y="0"/>
                </a:lnTo>
                <a:lnTo>
                  <a:pt x="18995" y="0"/>
                </a:lnTo>
                <a:lnTo>
                  <a:pt x="18995" y="931"/>
                </a:lnTo>
                <a:lnTo>
                  <a:pt x="18169" y="96"/>
                </a:lnTo>
                <a:lnTo>
                  <a:pt x="18077" y="4"/>
                </a:lnTo>
                <a:lnTo>
                  <a:pt x="17981" y="4"/>
                </a:lnTo>
                <a:lnTo>
                  <a:pt x="18973" y="1007"/>
                </a:lnTo>
                <a:lnTo>
                  <a:pt x="17755" y="2237"/>
                </a:lnTo>
                <a:lnTo>
                  <a:pt x="16537" y="1007"/>
                </a:lnTo>
                <a:lnTo>
                  <a:pt x="17530" y="4"/>
                </a:lnTo>
                <a:lnTo>
                  <a:pt x="17433" y="4"/>
                </a:lnTo>
                <a:lnTo>
                  <a:pt x="17342" y="96"/>
                </a:lnTo>
                <a:lnTo>
                  <a:pt x="16516" y="931"/>
                </a:lnTo>
                <a:lnTo>
                  <a:pt x="16516" y="0"/>
                </a:lnTo>
                <a:lnTo>
                  <a:pt x="16462" y="0"/>
                </a:lnTo>
                <a:lnTo>
                  <a:pt x="16462" y="931"/>
                </a:lnTo>
                <a:lnTo>
                  <a:pt x="15545" y="0"/>
                </a:lnTo>
                <a:lnTo>
                  <a:pt x="15451" y="0"/>
                </a:lnTo>
                <a:lnTo>
                  <a:pt x="16443" y="1003"/>
                </a:lnTo>
                <a:lnTo>
                  <a:pt x="16443" y="1003"/>
                </a:lnTo>
                <a:lnTo>
                  <a:pt x="16465" y="1023"/>
                </a:lnTo>
                <a:lnTo>
                  <a:pt x="16465" y="3164"/>
                </a:lnTo>
                <a:lnTo>
                  <a:pt x="16492" y="3164"/>
                </a:lnTo>
                <a:lnTo>
                  <a:pt x="16476" y="3196"/>
                </a:lnTo>
                <a:lnTo>
                  <a:pt x="17755" y="4490"/>
                </a:lnTo>
                <a:lnTo>
                  <a:pt x="19022" y="3208"/>
                </a:lnTo>
                <a:lnTo>
                  <a:pt x="20288" y="4490"/>
                </a:lnTo>
                <a:lnTo>
                  <a:pt x="21568" y="3196"/>
                </a:lnTo>
                <a:lnTo>
                  <a:pt x="21552" y="3164"/>
                </a:lnTo>
                <a:lnTo>
                  <a:pt x="21579" y="3164"/>
                </a:lnTo>
                <a:lnTo>
                  <a:pt x="21579" y="1023"/>
                </a:lnTo>
                <a:lnTo>
                  <a:pt x="21600" y="1003"/>
                </a:lnTo>
                <a:lnTo>
                  <a:pt x="20607" y="0"/>
                </a:lnTo>
                <a:lnTo>
                  <a:pt x="20513" y="0"/>
                </a:lnTo>
                <a:lnTo>
                  <a:pt x="21506" y="1007"/>
                </a:lnTo>
                <a:close/>
                <a:moveTo>
                  <a:pt x="17731" y="4374"/>
                </a:moveTo>
                <a:lnTo>
                  <a:pt x="16519" y="3148"/>
                </a:lnTo>
                <a:lnTo>
                  <a:pt x="16519" y="1083"/>
                </a:lnTo>
                <a:lnTo>
                  <a:pt x="17731" y="2308"/>
                </a:lnTo>
                <a:lnTo>
                  <a:pt x="17731" y="4374"/>
                </a:lnTo>
                <a:close/>
                <a:moveTo>
                  <a:pt x="18998" y="3148"/>
                </a:moveTo>
                <a:lnTo>
                  <a:pt x="17785" y="4374"/>
                </a:lnTo>
                <a:lnTo>
                  <a:pt x="17785" y="2308"/>
                </a:lnTo>
                <a:lnTo>
                  <a:pt x="18998" y="1083"/>
                </a:lnTo>
                <a:lnTo>
                  <a:pt x="18998" y="3148"/>
                </a:lnTo>
                <a:close/>
                <a:moveTo>
                  <a:pt x="20261" y="4374"/>
                </a:moveTo>
                <a:lnTo>
                  <a:pt x="19049" y="3148"/>
                </a:lnTo>
                <a:lnTo>
                  <a:pt x="19049" y="1083"/>
                </a:lnTo>
                <a:lnTo>
                  <a:pt x="20261" y="2308"/>
                </a:lnTo>
                <a:lnTo>
                  <a:pt x="20261" y="4374"/>
                </a:lnTo>
                <a:close/>
                <a:moveTo>
                  <a:pt x="21528" y="3148"/>
                </a:moveTo>
                <a:lnTo>
                  <a:pt x="20315" y="4374"/>
                </a:lnTo>
                <a:lnTo>
                  <a:pt x="20315" y="2308"/>
                </a:lnTo>
                <a:lnTo>
                  <a:pt x="21528" y="1083"/>
                </a:lnTo>
                <a:lnTo>
                  <a:pt x="21528" y="3148"/>
                </a:lnTo>
                <a:close/>
                <a:moveTo>
                  <a:pt x="72" y="4"/>
                </a:moveTo>
                <a:lnTo>
                  <a:pt x="72" y="625"/>
                </a:lnTo>
                <a:lnTo>
                  <a:pt x="1285" y="1851"/>
                </a:lnTo>
                <a:lnTo>
                  <a:pt x="1285" y="4"/>
                </a:lnTo>
                <a:lnTo>
                  <a:pt x="1339" y="4"/>
                </a:lnTo>
                <a:lnTo>
                  <a:pt x="1339" y="1851"/>
                </a:lnTo>
                <a:lnTo>
                  <a:pt x="2551" y="625"/>
                </a:lnTo>
                <a:lnTo>
                  <a:pt x="2551" y="4"/>
                </a:lnTo>
                <a:lnTo>
                  <a:pt x="2605" y="4"/>
                </a:lnTo>
                <a:lnTo>
                  <a:pt x="2605" y="645"/>
                </a:lnTo>
                <a:lnTo>
                  <a:pt x="2578" y="645"/>
                </a:lnTo>
                <a:lnTo>
                  <a:pt x="2594" y="677"/>
                </a:lnTo>
                <a:lnTo>
                  <a:pt x="1315" y="1970"/>
                </a:lnTo>
                <a:lnTo>
                  <a:pt x="35" y="677"/>
                </a:lnTo>
                <a:lnTo>
                  <a:pt x="51" y="645"/>
                </a:lnTo>
                <a:lnTo>
                  <a:pt x="24" y="645"/>
                </a:lnTo>
                <a:lnTo>
                  <a:pt x="24" y="4"/>
                </a:lnTo>
                <a:lnTo>
                  <a:pt x="72" y="4"/>
                </a:lnTo>
                <a:close/>
                <a:moveTo>
                  <a:pt x="6372" y="1055"/>
                </a:moveTo>
                <a:lnTo>
                  <a:pt x="5331" y="0"/>
                </a:lnTo>
                <a:lnTo>
                  <a:pt x="5425" y="0"/>
                </a:lnTo>
                <a:lnTo>
                  <a:pt x="6342" y="931"/>
                </a:lnTo>
                <a:lnTo>
                  <a:pt x="6342" y="0"/>
                </a:lnTo>
                <a:lnTo>
                  <a:pt x="6396" y="0"/>
                </a:lnTo>
                <a:lnTo>
                  <a:pt x="6396" y="931"/>
                </a:lnTo>
                <a:lnTo>
                  <a:pt x="7314" y="0"/>
                </a:lnTo>
                <a:lnTo>
                  <a:pt x="7408" y="0"/>
                </a:lnTo>
                <a:lnTo>
                  <a:pt x="6372" y="1055"/>
                </a:lnTo>
                <a:close/>
                <a:moveTo>
                  <a:pt x="20315" y="20442"/>
                </a:moveTo>
                <a:lnTo>
                  <a:pt x="20336" y="20422"/>
                </a:lnTo>
                <a:lnTo>
                  <a:pt x="20336" y="20422"/>
                </a:lnTo>
                <a:lnTo>
                  <a:pt x="21568" y="19176"/>
                </a:lnTo>
                <a:lnTo>
                  <a:pt x="21552" y="19144"/>
                </a:lnTo>
                <a:lnTo>
                  <a:pt x="21579" y="19144"/>
                </a:lnTo>
                <a:lnTo>
                  <a:pt x="21579" y="17003"/>
                </a:lnTo>
                <a:lnTo>
                  <a:pt x="21600" y="16983"/>
                </a:lnTo>
                <a:lnTo>
                  <a:pt x="20288" y="15654"/>
                </a:lnTo>
                <a:lnTo>
                  <a:pt x="18976" y="16983"/>
                </a:lnTo>
                <a:lnTo>
                  <a:pt x="18998" y="17003"/>
                </a:lnTo>
                <a:lnTo>
                  <a:pt x="18998" y="19124"/>
                </a:lnTo>
                <a:lnTo>
                  <a:pt x="17758" y="20378"/>
                </a:lnTo>
                <a:lnTo>
                  <a:pt x="16492" y="19097"/>
                </a:lnTo>
                <a:lnTo>
                  <a:pt x="15225" y="20378"/>
                </a:lnTo>
                <a:lnTo>
                  <a:pt x="13959" y="19097"/>
                </a:lnTo>
                <a:lnTo>
                  <a:pt x="12647" y="20426"/>
                </a:lnTo>
                <a:lnTo>
                  <a:pt x="12669" y="20446"/>
                </a:lnTo>
                <a:lnTo>
                  <a:pt x="12669" y="21600"/>
                </a:lnTo>
                <a:lnTo>
                  <a:pt x="12722" y="21600"/>
                </a:lnTo>
                <a:lnTo>
                  <a:pt x="12722" y="20501"/>
                </a:lnTo>
                <a:lnTo>
                  <a:pt x="13809" y="21600"/>
                </a:lnTo>
                <a:lnTo>
                  <a:pt x="13905" y="21600"/>
                </a:lnTo>
                <a:lnTo>
                  <a:pt x="12744" y="20426"/>
                </a:lnTo>
                <a:lnTo>
                  <a:pt x="13962" y="19196"/>
                </a:lnTo>
                <a:lnTo>
                  <a:pt x="15180" y="20426"/>
                </a:lnTo>
                <a:lnTo>
                  <a:pt x="14018" y="21600"/>
                </a:lnTo>
                <a:lnTo>
                  <a:pt x="14115" y="21600"/>
                </a:lnTo>
                <a:lnTo>
                  <a:pt x="15201" y="20501"/>
                </a:lnTo>
                <a:lnTo>
                  <a:pt x="15201" y="21600"/>
                </a:lnTo>
                <a:lnTo>
                  <a:pt x="15255" y="21600"/>
                </a:lnTo>
                <a:lnTo>
                  <a:pt x="15255" y="20501"/>
                </a:lnTo>
                <a:lnTo>
                  <a:pt x="16341" y="21600"/>
                </a:lnTo>
                <a:lnTo>
                  <a:pt x="16438" y="21600"/>
                </a:lnTo>
                <a:lnTo>
                  <a:pt x="15276" y="20426"/>
                </a:lnTo>
                <a:lnTo>
                  <a:pt x="16494" y="19196"/>
                </a:lnTo>
                <a:lnTo>
                  <a:pt x="17712" y="20426"/>
                </a:lnTo>
                <a:lnTo>
                  <a:pt x="16551" y="21600"/>
                </a:lnTo>
                <a:lnTo>
                  <a:pt x="16647" y="21600"/>
                </a:lnTo>
                <a:lnTo>
                  <a:pt x="17734" y="20501"/>
                </a:lnTo>
                <a:lnTo>
                  <a:pt x="17734" y="21600"/>
                </a:lnTo>
                <a:lnTo>
                  <a:pt x="17788" y="21600"/>
                </a:lnTo>
                <a:lnTo>
                  <a:pt x="17788" y="20501"/>
                </a:lnTo>
                <a:lnTo>
                  <a:pt x="18874" y="21600"/>
                </a:lnTo>
                <a:lnTo>
                  <a:pt x="18971" y="21600"/>
                </a:lnTo>
                <a:lnTo>
                  <a:pt x="17809" y="20426"/>
                </a:lnTo>
                <a:lnTo>
                  <a:pt x="19027" y="19196"/>
                </a:lnTo>
                <a:lnTo>
                  <a:pt x="20245" y="20426"/>
                </a:lnTo>
                <a:lnTo>
                  <a:pt x="19083" y="21600"/>
                </a:lnTo>
                <a:lnTo>
                  <a:pt x="19180" y="21600"/>
                </a:lnTo>
                <a:lnTo>
                  <a:pt x="20267" y="20501"/>
                </a:lnTo>
                <a:lnTo>
                  <a:pt x="20267" y="21600"/>
                </a:lnTo>
                <a:lnTo>
                  <a:pt x="20320" y="21600"/>
                </a:lnTo>
                <a:lnTo>
                  <a:pt x="20320" y="20442"/>
                </a:lnTo>
                <a:close/>
                <a:moveTo>
                  <a:pt x="21528" y="19120"/>
                </a:moveTo>
                <a:lnTo>
                  <a:pt x="20315" y="20346"/>
                </a:lnTo>
                <a:lnTo>
                  <a:pt x="20315" y="18281"/>
                </a:lnTo>
                <a:lnTo>
                  <a:pt x="21528" y="17055"/>
                </a:lnTo>
                <a:lnTo>
                  <a:pt x="21528" y="19120"/>
                </a:lnTo>
                <a:close/>
                <a:moveTo>
                  <a:pt x="20288" y="15749"/>
                </a:moveTo>
                <a:lnTo>
                  <a:pt x="21506" y="16979"/>
                </a:lnTo>
                <a:lnTo>
                  <a:pt x="20288" y="18209"/>
                </a:lnTo>
                <a:lnTo>
                  <a:pt x="19070" y="16979"/>
                </a:lnTo>
                <a:lnTo>
                  <a:pt x="20288" y="15749"/>
                </a:lnTo>
                <a:close/>
                <a:moveTo>
                  <a:pt x="20261" y="20346"/>
                </a:moveTo>
                <a:lnTo>
                  <a:pt x="19682" y="19761"/>
                </a:lnTo>
                <a:lnTo>
                  <a:pt x="19049" y="19120"/>
                </a:lnTo>
                <a:lnTo>
                  <a:pt x="19049" y="17055"/>
                </a:lnTo>
                <a:lnTo>
                  <a:pt x="20261" y="18281"/>
                </a:lnTo>
                <a:lnTo>
                  <a:pt x="20261" y="20346"/>
                </a:lnTo>
                <a:close/>
                <a:moveTo>
                  <a:pt x="8854" y="1007"/>
                </a:moveTo>
                <a:lnTo>
                  <a:pt x="8854" y="1007"/>
                </a:lnTo>
                <a:lnTo>
                  <a:pt x="8875" y="1027"/>
                </a:lnTo>
                <a:lnTo>
                  <a:pt x="8875" y="3168"/>
                </a:lnTo>
                <a:lnTo>
                  <a:pt x="8902" y="3168"/>
                </a:lnTo>
                <a:lnTo>
                  <a:pt x="8886" y="3200"/>
                </a:lnTo>
                <a:lnTo>
                  <a:pt x="10166" y="4494"/>
                </a:lnTo>
                <a:lnTo>
                  <a:pt x="11445" y="3200"/>
                </a:lnTo>
                <a:lnTo>
                  <a:pt x="11429" y="3168"/>
                </a:lnTo>
                <a:lnTo>
                  <a:pt x="11456" y="3168"/>
                </a:lnTo>
                <a:lnTo>
                  <a:pt x="11456" y="1027"/>
                </a:lnTo>
                <a:lnTo>
                  <a:pt x="11477" y="1007"/>
                </a:lnTo>
                <a:lnTo>
                  <a:pt x="11477" y="1007"/>
                </a:lnTo>
                <a:lnTo>
                  <a:pt x="12470" y="4"/>
                </a:lnTo>
                <a:lnTo>
                  <a:pt x="12376" y="4"/>
                </a:lnTo>
                <a:lnTo>
                  <a:pt x="11459" y="935"/>
                </a:lnTo>
                <a:lnTo>
                  <a:pt x="11459" y="4"/>
                </a:lnTo>
                <a:lnTo>
                  <a:pt x="11405" y="4"/>
                </a:lnTo>
                <a:lnTo>
                  <a:pt x="11405" y="935"/>
                </a:lnTo>
                <a:lnTo>
                  <a:pt x="10579" y="100"/>
                </a:lnTo>
                <a:lnTo>
                  <a:pt x="10487" y="8"/>
                </a:lnTo>
                <a:lnTo>
                  <a:pt x="10391" y="8"/>
                </a:lnTo>
                <a:lnTo>
                  <a:pt x="11384" y="1011"/>
                </a:lnTo>
                <a:lnTo>
                  <a:pt x="10166" y="2241"/>
                </a:lnTo>
                <a:lnTo>
                  <a:pt x="8947" y="1011"/>
                </a:lnTo>
                <a:lnTo>
                  <a:pt x="9940" y="8"/>
                </a:lnTo>
                <a:lnTo>
                  <a:pt x="9844" y="8"/>
                </a:lnTo>
                <a:lnTo>
                  <a:pt x="9752" y="100"/>
                </a:lnTo>
                <a:lnTo>
                  <a:pt x="8926" y="935"/>
                </a:lnTo>
                <a:lnTo>
                  <a:pt x="8926" y="4"/>
                </a:lnTo>
                <a:lnTo>
                  <a:pt x="8872" y="4"/>
                </a:lnTo>
                <a:lnTo>
                  <a:pt x="8872" y="935"/>
                </a:lnTo>
                <a:lnTo>
                  <a:pt x="7955" y="4"/>
                </a:lnTo>
                <a:lnTo>
                  <a:pt x="7861" y="4"/>
                </a:lnTo>
                <a:lnTo>
                  <a:pt x="8854" y="1007"/>
                </a:lnTo>
                <a:close/>
                <a:moveTo>
                  <a:pt x="10195" y="2308"/>
                </a:moveTo>
                <a:lnTo>
                  <a:pt x="11408" y="1083"/>
                </a:lnTo>
                <a:lnTo>
                  <a:pt x="11408" y="3148"/>
                </a:lnTo>
                <a:lnTo>
                  <a:pt x="10195" y="4374"/>
                </a:lnTo>
                <a:lnTo>
                  <a:pt x="10195" y="2308"/>
                </a:lnTo>
                <a:close/>
                <a:moveTo>
                  <a:pt x="8929" y="1083"/>
                </a:moveTo>
                <a:lnTo>
                  <a:pt x="10141" y="2308"/>
                </a:lnTo>
                <a:lnTo>
                  <a:pt x="10141" y="4374"/>
                </a:lnTo>
                <a:lnTo>
                  <a:pt x="8929" y="3148"/>
                </a:lnTo>
                <a:lnTo>
                  <a:pt x="8929" y="1083"/>
                </a:lnTo>
                <a:close/>
                <a:moveTo>
                  <a:pt x="10195" y="20442"/>
                </a:moveTo>
                <a:lnTo>
                  <a:pt x="10216" y="20422"/>
                </a:lnTo>
                <a:lnTo>
                  <a:pt x="10216" y="20422"/>
                </a:lnTo>
                <a:lnTo>
                  <a:pt x="11448" y="19176"/>
                </a:lnTo>
                <a:lnTo>
                  <a:pt x="11432" y="19144"/>
                </a:lnTo>
                <a:lnTo>
                  <a:pt x="11459" y="19144"/>
                </a:lnTo>
                <a:lnTo>
                  <a:pt x="11459" y="17003"/>
                </a:lnTo>
                <a:lnTo>
                  <a:pt x="11480" y="16983"/>
                </a:lnTo>
                <a:lnTo>
                  <a:pt x="10168" y="15654"/>
                </a:lnTo>
                <a:lnTo>
                  <a:pt x="8902" y="16935"/>
                </a:lnTo>
                <a:lnTo>
                  <a:pt x="7636" y="15654"/>
                </a:lnTo>
                <a:lnTo>
                  <a:pt x="6324" y="16983"/>
                </a:lnTo>
                <a:lnTo>
                  <a:pt x="6345" y="17003"/>
                </a:lnTo>
                <a:lnTo>
                  <a:pt x="6345" y="19124"/>
                </a:lnTo>
                <a:lnTo>
                  <a:pt x="5712" y="19765"/>
                </a:lnTo>
                <a:lnTo>
                  <a:pt x="5106" y="20378"/>
                </a:lnTo>
                <a:lnTo>
                  <a:pt x="4499" y="19765"/>
                </a:lnTo>
                <a:lnTo>
                  <a:pt x="3866" y="19124"/>
                </a:lnTo>
                <a:lnTo>
                  <a:pt x="3866" y="17003"/>
                </a:lnTo>
                <a:lnTo>
                  <a:pt x="3888" y="16983"/>
                </a:lnTo>
                <a:lnTo>
                  <a:pt x="2576" y="15654"/>
                </a:lnTo>
                <a:lnTo>
                  <a:pt x="1264" y="16983"/>
                </a:lnTo>
                <a:lnTo>
                  <a:pt x="1285" y="17003"/>
                </a:lnTo>
                <a:lnTo>
                  <a:pt x="1285" y="19124"/>
                </a:lnTo>
                <a:lnTo>
                  <a:pt x="0" y="20426"/>
                </a:lnTo>
                <a:lnTo>
                  <a:pt x="21" y="20446"/>
                </a:lnTo>
                <a:lnTo>
                  <a:pt x="21" y="21600"/>
                </a:lnTo>
                <a:lnTo>
                  <a:pt x="75" y="21600"/>
                </a:lnTo>
                <a:lnTo>
                  <a:pt x="75" y="20501"/>
                </a:lnTo>
                <a:lnTo>
                  <a:pt x="1162" y="21600"/>
                </a:lnTo>
                <a:lnTo>
                  <a:pt x="1258" y="21600"/>
                </a:lnTo>
                <a:lnTo>
                  <a:pt x="97" y="20426"/>
                </a:lnTo>
                <a:lnTo>
                  <a:pt x="1315" y="19196"/>
                </a:lnTo>
                <a:lnTo>
                  <a:pt x="2533" y="20426"/>
                </a:lnTo>
                <a:lnTo>
                  <a:pt x="1371" y="21600"/>
                </a:lnTo>
                <a:lnTo>
                  <a:pt x="1468" y="21600"/>
                </a:lnTo>
                <a:lnTo>
                  <a:pt x="2554" y="20501"/>
                </a:lnTo>
                <a:lnTo>
                  <a:pt x="2554" y="21600"/>
                </a:lnTo>
                <a:lnTo>
                  <a:pt x="2608" y="21600"/>
                </a:lnTo>
                <a:lnTo>
                  <a:pt x="2608" y="20501"/>
                </a:lnTo>
                <a:lnTo>
                  <a:pt x="3694" y="21600"/>
                </a:lnTo>
                <a:lnTo>
                  <a:pt x="3791" y="21600"/>
                </a:lnTo>
                <a:lnTo>
                  <a:pt x="2629" y="20426"/>
                </a:lnTo>
                <a:lnTo>
                  <a:pt x="3847" y="19196"/>
                </a:lnTo>
                <a:lnTo>
                  <a:pt x="5065" y="20426"/>
                </a:lnTo>
                <a:lnTo>
                  <a:pt x="3904" y="21600"/>
                </a:lnTo>
                <a:lnTo>
                  <a:pt x="4000" y="21600"/>
                </a:lnTo>
                <a:lnTo>
                  <a:pt x="5087" y="20501"/>
                </a:lnTo>
                <a:lnTo>
                  <a:pt x="5087" y="21600"/>
                </a:lnTo>
                <a:lnTo>
                  <a:pt x="5140" y="21600"/>
                </a:lnTo>
                <a:lnTo>
                  <a:pt x="5140" y="20501"/>
                </a:lnTo>
                <a:lnTo>
                  <a:pt x="6227" y="21600"/>
                </a:lnTo>
                <a:lnTo>
                  <a:pt x="6324" y="21600"/>
                </a:lnTo>
                <a:lnTo>
                  <a:pt x="5162" y="20426"/>
                </a:lnTo>
                <a:lnTo>
                  <a:pt x="6380" y="19196"/>
                </a:lnTo>
                <a:lnTo>
                  <a:pt x="7598" y="20426"/>
                </a:lnTo>
                <a:lnTo>
                  <a:pt x="6436" y="21600"/>
                </a:lnTo>
                <a:lnTo>
                  <a:pt x="6533" y="21600"/>
                </a:lnTo>
                <a:lnTo>
                  <a:pt x="7619" y="20501"/>
                </a:lnTo>
                <a:lnTo>
                  <a:pt x="7619" y="21600"/>
                </a:lnTo>
                <a:lnTo>
                  <a:pt x="7673" y="21600"/>
                </a:lnTo>
                <a:lnTo>
                  <a:pt x="7673" y="20501"/>
                </a:lnTo>
                <a:lnTo>
                  <a:pt x="8760" y="21600"/>
                </a:lnTo>
                <a:lnTo>
                  <a:pt x="8856" y="21600"/>
                </a:lnTo>
                <a:lnTo>
                  <a:pt x="7695" y="20426"/>
                </a:lnTo>
                <a:lnTo>
                  <a:pt x="8913" y="19196"/>
                </a:lnTo>
                <a:lnTo>
                  <a:pt x="10131" y="20426"/>
                </a:lnTo>
                <a:lnTo>
                  <a:pt x="8969" y="21600"/>
                </a:lnTo>
                <a:lnTo>
                  <a:pt x="9066" y="21600"/>
                </a:lnTo>
                <a:lnTo>
                  <a:pt x="10152" y="20501"/>
                </a:lnTo>
                <a:lnTo>
                  <a:pt x="10152" y="21600"/>
                </a:lnTo>
                <a:lnTo>
                  <a:pt x="10206" y="21600"/>
                </a:lnTo>
                <a:lnTo>
                  <a:pt x="10206" y="20442"/>
                </a:lnTo>
                <a:close/>
                <a:moveTo>
                  <a:pt x="2549" y="20346"/>
                </a:moveTo>
                <a:lnTo>
                  <a:pt x="1945" y="19733"/>
                </a:lnTo>
                <a:lnTo>
                  <a:pt x="1339" y="19120"/>
                </a:lnTo>
                <a:lnTo>
                  <a:pt x="1339" y="17055"/>
                </a:lnTo>
                <a:lnTo>
                  <a:pt x="2551" y="18281"/>
                </a:lnTo>
                <a:lnTo>
                  <a:pt x="2551" y="20346"/>
                </a:lnTo>
                <a:close/>
                <a:moveTo>
                  <a:pt x="2576" y="18213"/>
                </a:moveTo>
                <a:lnTo>
                  <a:pt x="1358" y="16983"/>
                </a:lnTo>
                <a:lnTo>
                  <a:pt x="2576" y="15753"/>
                </a:lnTo>
                <a:lnTo>
                  <a:pt x="3794" y="16983"/>
                </a:lnTo>
                <a:lnTo>
                  <a:pt x="2576" y="18213"/>
                </a:lnTo>
                <a:close/>
                <a:moveTo>
                  <a:pt x="3815" y="19120"/>
                </a:moveTo>
                <a:lnTo>
                  <a:pt x="3182" y="19761"/>
                </a:lnTo>
                <a:lnTo>
                  <a:pt x="2602" y="20346"/>
                </a:lnTo>
                <a:lnTo>
                  <a:pt x="2602" y="18281"/>
                </a:lnTo>
                <a:lnTo>
                  <a:pt x="3815" y="17055"/>
                </a:lnTo>
                <a:lnTo>
                  <a:pt x="3815" y="19120"/>
                </a:lnTo>
                <a:close/>
                <a:moveTo>
                  <a:pt x="7609" y="20346"/>
                </a:moveTo>
                <a:lnTo>
                  <a:pt x="7005" y="19733"/>
                </a:lnTo>
                <a:lnTo>
                  <a:pt x="6399" y="19120"/>
                </a:lnTo>
                <a:lnTo>
                  <a:pt x="6399" y="17055"/>
                </a:lnTo>
                <a:lnTo>
                  <a:pt x="7611" y="18281"/>
                </a:lnTo>
                <a:lnTo>
                  <a:pt x="7611" y="20346"/>
                </a:lnTo>
                <a:close/>
                <a:moveTo>
                  <a:pt x="7636" y="18213"/>
                </a:moveTo>
                <a:lnTo>
                  <a:pt x="6417" y="16983"/>
                </a:lnTo>
                <a:lnTo>
                  <a:pt x="7636" y="15753"/>
                </a:lnTo>
                <a:lnTo>
                  <a:pt x="8854" y="16983"/>
                </a:lnTo>
                <a:lnTo>
                  <a:pt x="7636" y="18213"/>
                </a:lnTo>
                <a:close/>
                <a:moveTo>
                  <a:pt x="8875" y="19120"/>
                </a:moveTo>
                <a:lnTo>
                  <a:pt x="8242" y="19761"/>
                </a:lnTo>
                <a:lnTo>
                  <a:pt x="7662" y="20346"/>
                </a:lnTo>
                <a:lnTo>
                  <a:pt x="7662" y="18281"/>
                </a:lnTo>
                <a:lnTo>
                  <a:pt x="8875" y="17055"/>
                </a:lnTo>
                <a:lnTo>
                  <a:pt x="8875" y="19120"/>
                </a:lnTo>
                <a:close/>
                <a:moveTo>
                  <a:pt x="11405" y="19120"/>
                </a:moveTo>
                <a:lnTo>
                  <a:pt x="10192" y="20346"/>
                </a:lnTo>
                <a:lnTo>
                  <a:pt x="10192" y="18281"/>
                </a:lnTo>
                <a:lnTo>
                  <a:pt x="11405" y="17055"/>
                </a:lnTo>
                <a:lnTo>
                  <a:pt x="11405" y="19120"/>
                </a:lnTo>
                <a:close/>
                <a:moveTo>
                  <a:pt x="10168" y="15749"/>
                </a:moveTo>
                <a:lnTo>
                  <a:pt x="11386" y="16979"/>
                </a:lnTo>
                <a:lnTo>
                  <a:pt x="10168" y="18209"/>
                </a:lnTo>
                <a:lnTo>
                  <a:pt x="8950" y="16979"/>
                </a:lnTo>
                <a:lnTo>
                  <a:pt x="10168" y="15749"/>
                </a:lnTo>
                <a:close/>
                <a:moveTo>
                  <a:pt x="10141" y="20346"/>
                </a:moveTo>
                <a:lnTo>
                  <a:pt x="9562" y="19761"/>
                </a:lnTo>
                <a:lnTo>
                  <a:pt x="8929" y="19120"/>
                </a:lnTo>
                <a:lnTo>
                  <a:pt x="8929" y="17055"/>
                </a:lnTo>
                <a:lnTo>
                  <a:pt x="10141" y="18281"/>
                </a:lnTo>
                <a:lnTo>
                  <a:pt x="10141" y="2034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Calibri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628650" y="1369219"/>
            <a:ext cx="7886700" cy="23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A3C52"/>
              </a:buClr>
              <a:buSzPts val="2100"/>
              <a:buChar char="•"/>
              <a:defRPr>
                <a:solidFill>
                  <a:srgbClr val="2A3C5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2A3C52"/>
              </a:buClr>
              <a:buSzPts val="1800"/>
              <a:buChar char="•"/>
              <a:defRPr>
                <a:solidFill>
                  <a:srgbClr val="2A3C52"/>
                </a:solidFill>
              </a:defRPr>
            </a:lvl2pPr>
            <a:lvl3pPr indent="-32385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2A3C52"/>
              </a:buClr>
              <a:buSzPts val="1500"/>
              <a:buChar char="•"/>
              <a:defRPr>
                <a:solidFill>
                  <a:srgbClr val="2A3C52"/>
                </a:solidFill>
              </a:defRPr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2A3C52"/>
              </a:buClr>
              <a:buSzPts val="1400"/>
              <a:buChar char="•"/>
              <a:defRPr>
                <a:solidFill>
                  <a:srgbClr val="2A3C52"/>
                </a:solidFill>
              </a:defRPr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2A3C52"/>
              </a:buClr>
              <a:buSzPts val="1400"/>
              <a:buChar char="•"/>
              <a:defRPr>
                <a:solidFill>
                  <a:srgbClr val="2A3C52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Title and Content 2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737708" y="0"/>
            <a:ext cx="7668594" cy="5143500"/>
          </a:xfrm>
          <a:custGeom>
            <a:rect b="b" l="l" r="r" t="t"/>
            <a:pathLst>
              <a:path extrusionOk="0" h="21600" w="21600">
                <a:moveTo>
                  <a:pt x="21506" y="1007"/>
                </a:moveTo>
                <a:lnTo>
                  <a:pt x="20288" y="2237"/>
                </a:lnTo>
                <a:lnTo>
                  <a:pt x="19070" y="1007"/>
                </a:lnTo>
                <a:lnTo>
                  <a:pt x="20063" y="4"/>
                </a:lnTo>
                <a:lnTo>
                  <a:pt x="19966" y="4"/>
                </a:lnTo>
                <a:lnTo>
                  <a:pt x="19875" y="96"/>
                </a:lnTo>
                <a:lnTo>
                  <a:pt x="19049" y="931"/>
                </a:lnTo>
                <a:lnTo>
                  <a:pt x="19049" y="0"/>
                </a:lnTo>
                <a:lnTo>
                  <a:pt x="18995" y="0"/>
                </a:lnTo>
                <a:lnTo>
                  <a:pt x="18995" y="931"/>
                </a:lnTo>
                <a:lnTo>
                  <a:pt x="18169" y="96"/>
                </a:lnTo>
                <a:lnTo>
                  <a:pt x="18077" y="4"/>
                </a:lnTo>
                <a:lnTo>
                  <a:pt x="17981" y="4"/>
                </a:lnTo>
                <a:lnTo>
                  <a:pt x="18973" y="1007"/>
                </a:lnTo>
                <a:lnTo>
                  <a:pt x="17755" y="2237"/>
                </a:lnTo>
                <a:lnTo>
                  <a:pt x="16537" y="1007"/>
                </a:lnTo>
                <a:lnTo>
                  <a:pt x="17530" y="4"/>
                </a:lnTo>
                <a:lnTo>
                  <a:pt x="17433" y="4"/>
                </a:lnTo>
                <a:lnTo>
                  <a:pt x="17342" y="96"/>
                </a:lnTo>
                <a:lnTo>
                  <a:pt x="16516" y="931"/>
                </a:lnTo>
                <a:lnTo>
                  <a:pt x="16516" y="0"/>
                </a:lnTo>
                <a:lnTo>
                  <a:pt x="16462" y="0"/>
                </a:lnTo>
                <a:lnTo>
                  <a:pt x="16462" y="931"/>
                </a:lnTo>
                <a:lnTo>
                  <a:pt x="15545" y="0"/>
                </a:lnTo>
                <a:lnTo>
                  <a:pt x="15451" y="0"/>
                </a:lnTo>
                <a:lnTo>
                  <a:pt x="16443" y="1003"/>
                </a:lnTo>
                <a:lnTo>
                  <a:pt x="16443" y="1003"/>
                </a:lnTo>
                <a:lnTo>
                  <a:pt x="16465" y="1023"/>
                </a:lnTo>
                <a:lnTo>
                  <a:pt x="16465" y="3164"/>
                </a:lnTo>
                <a:lnTo>
                  <a:pt x="16492" y="3164"/>
                </a:lnTo>
                <a:lnTo>
                  <a:pt x="16476" y="3196"/>
                </a:lnTo>
                <a:lnTo>
                  <a:pt x="17755" y="4490"/>
                </a:lnTo>
                <a:lnTo>
                  <a:pt x="19022" y="3208"/>
                </a:lnTo>
                <a:lnTo>
                  <a:pt x="20288" y="4490"/>
                </a:lnTo>
                <a:lnTo>
                  <a:pt x="21568" y="3196"/>
                </a:lnTo>
                <a:lnTo>
                  <a:pt x="21552" y="3164"/>
                </a:lnTo>
                <a:lnTo>
                  <a:pt x="21579" y="3164"/>
                </a:lnTo>
                <a:lnTo>
                  <a:pt x="21579" y="1023"/>
                </a:lnTo>
                <a:lnTo>
                  <a:pt x="21600" y="1003"/>
                </a:lnTo>
                <a:lnTo>
                  <a:pt x="20607" y="0"/>
                </a:lnTo>
                <a:lnTo>
                  <a:pt x="20513" y="0"/>
                </a:lnTo>
                <a:lnTo>
                  <a:pt x="21506" y="1007"/>
                </a:lnTo>
                <a:close/>
                <a:moveTo>
                  <a:pt x="17731" y="4374"/>
                </a:moveTo>
                <a:lnTo>
                  <a:pt x="16519" y="3148"/>
                </a:lnTo>
                <a:lnTo>
                  <a:pt x="16519" y="1083"/>
                </a:lnTo>
                <a:lnTo>
                  <a:pt x="17731" y="2308"/>
                </a:lnTo>
                <a:lnTo>
                  <a:pt x="17731" y="4374"/>
                </a:lnTo>
                <a:close/>
                <a:moveTo>
                  <a:pt x="18998" y="3148"/>
                </a:moveTo>
                <a:lnTo>
                  <a:pt x="17785" y="4374"/>
                </a:lnTo>
                <a:lnTo>
                  <a:pt x="17785" y="2308"/>
                </a:lnTo>
                <a:lnTo>
                  <a:pt x="18998" y="1083"/>
                </a:lnTo>
                <a:lnTo>
                  <a:pt x="18998" y="3148"/>
                </a:lnTo>
                <a:close/>
                <a:moveTo>
                  <a:pt x="20261" y="4374"/>
                </a:moveTo>
                <a:lnTo>
                  <a:pt x="19049" y="3148"/>
                </a:lnTo>
                <a:lnTo>
                  <a:pt x="19049" y="1083"/>
                </a:lnTo>
                <a:lnTo>
                  <a:pt x="20261" y="2308"/>
                </a:lnTo>
                <a:lnTo>
                  <a:pt x="20261" y="4374"/>
                </a:lnTo>
                <a:close/>
                <a:moveTo>
                  <a:pt x="21528" y="3148"/>
                </a:moveTo>
                <a:lnTo>
                  <a:pt x="20315" y="4374"/>
                </a:lnTo>
                <a:lnTo>
                  <a:pt x="20315" y="2308"/>
                </a:lnTo>
                <a:lnTo>
                  <a:pt x="21528" y="1083"/>
                </a:lnTo>
                <a:lnTo>
                  <a:pt x="21528" y="3148"/>
                </a:lnTo>
                <a:close/>
                <a:moveTo>
                  <a:pt x="72" y="4"/>
                </a:moveTo>
                <a:lnTo>
                  <a:pt x="72" y="625"/>
                </a:lnTo>
                <a:lnTo>
                  <a:pt x="1285" y="1851"/>
                </a:lnTo>
                <a:lnTo>
                  <a:pt x="1285" y="4"/>
                </a:lnTo>
                <a:lnTo>
                  <a:pt x="1339" y="4"/>
                </a:lnTo>
                <a:lnTo>
                  <a:pt x="1339" y="1851"/>
                </a:lnTo>
                <a:lnTo>
                  <a:pt x="2551" y="625"/>
                </a:lnTo>
                <a:lnTo>
                  <a:pt x="2551" y="4"/>
                </a:lnTo>
                <a:lnTo>
                  <a:pt x="2605" y="4"/>
                </a:lnTo>
                <a:lnTo>
                  <a:pt x="2605" y="645"/>
                </a:lnTo>
                <a:lnTo>
                  <a:pt x="2578" y="645"/>
                </a:lnTo>
                <a:lnTo>
                  <a:pt x="2594" y="677"/>
                </a:lnTo>
                <a:lnTo>
                  <a:pt x="1315" y="1970"/>
                </a:lnTo>
                <a:lnTo>
                  <a:pt x="35" y="677"/>
                </a:lnTo>
                <a:lnTo>
                  <a:pt x="51" y="645"/>
                </a:lnTo>
                <a:lnTo>
                  <a:pt x="24" y="645"/>
                </a:lnTo>
                <a:lnTo>
                  <a:pt x="24" y="4"/>
                </a:lnTo>
                <a:lnTo>
                  <a:pt x="72" y="4"/>
                </a:lnTo>
                <a:close/>
                <a:moveTo>
                  <a:pt x="6372" y="1055"/>
                </a:moveTo>
                <a:lnTo>
                  <a:pt x="5331" y="0"/>
                </a:lnTo>
                <a:lnTo>
                  <a:pt x="5425" y="0"/>
                </a:lnTo>
                <a:lnTo>
                  <a:pt x="6342" y="931"/>
                </a:lnTo>
                <a:lnTo>
                  <a:pt x="6342" y="0"/>
                </a:lnTo>
                <a:lnTo>
                  <a:pt x="6396" y="0"/>
                </a:lnTo>
                <a:lnTo>
                  <a:pt x="6396" y="931"/>
                </a:lnTo>
                <a:lnTo>
                  <a:pt x="7314" y="0"/>
                </a:lnTo>
                <a:lnTo>
                  <a:pt x="7408" y="0"/>
                </a:lnTo>
                <a:lnTo>
                  <a:pt x="6372" y="1055"/>
                </a:lnTo>
                <a:close/>
                <a:moveTo>
                  <a:pt x="20315" y="20442"/>
                </a:moveTo>
                <a:lnTo>
                  <a:pt x="20336" y="20422"/>
                </a:lnTo>
                <a:lnTo>
                  <a:pt x="20336" y="20422"/>
                </a:lnTo>
                <a:lnTo>
                  <a:pt x="21568" y="19176"/>
                </a:lnTo>
                <a:lnTo>
                  <a:pt x="21552" y="19144"/>
                </a:lnTo>
                <a:lnTo>
                  <a:pt x="21579" y="19144"/>
                </a:lnTo>
                <a:lnTo>
                  <a:pt x="21579" y="17003"/>
                </a:lnTo>
                <a:lnTo>
                  <a:pt x="21600" y="16983"/>
                </a:lnTo>
                <a:lnTo>
                  <a:pt x="20288" y="15654"/>
                </a:lnTo>
                <a:lnTo>
                  <a:pt x="18976" y="16983"/>
                </a:lnTo>
                <a:lnTo>
                  <a:pt x="18998" y="17003"/>
                </a:lnTo>
                <a:lnTo>
                  <a:pt x="18998" y="19124"/>
                </a:lnTo>
                <a:lnTo>
                  <a:pt x="17758" y="20378"/>
                </a:lnTo>
                <a:lnTo>
                  <a:pt x="16492" y="19097"/>
                </a:lnTo>
                <a:lnTo>
                  <a:pt x="15225" y="20378"/>
                </a:lnTo>
                <a:lnTo>
                  <a:pt x="13959" y="19097"/>
                </a:lnTo>
                <a:lnTo>
                  <a:pt x="12647" y="20426"/>
                </a:lnTo>
                <a:lnTo>
                  <a:pt x="12669" y="20446"/>
                </a:lnTo>
                <a:lnTo>
                  <a:pt x="12669" y="21600"/>
                </a:lnTo>
                <a:lnTo>
                  <a:pt x="12722" y="21600"/>
                </a:lnTo>
                <a:lnTo>
                  <a:pt x="12722" y="20501"/>
                </a:lnTo>
                <a:lnTo>
                  <a:pt x="13809" y="21600"/>
                </a:lnTo>
                <a:lnTo>
                  <a:pt x="13905" y="21600"/>
                </a:lnTo>
                <a:lnTo>
                  <a:pt x="12744" y="20426"/>
                </a:lnTo>
                <a:lnTo>
                  <a:pt x="13962" y="19196"/>
                </a:lnTo>
                <a:lnTo>
                  <a:pt x="15180" y="20426"/>
                </a:lnTo>
                <a:lnTo>
                  <a:pt x="14018" y="21600"/>
                </a:lnTo>
                <a:lnTo>
                  <a:pt x="14115" y="21600"/>
                </a:lnTo>
                <a:lnTo>
                  <a:pt x="15201" y="20501"/>
                </a:lnTo>
                <a:lnTo>
                  <a:pt x="15201" y="21600"/>
                </a:lnTo>
                <a:lnTo>
                  <a:pt x="15255" y="21600"/>
                </a:lnTo>
                <a:lnTo>
                  <a:pt x="15255" y="20501"/>
                </a:lnTo>
                <a:lnTo>
                  <a:pt x="16341" y="21600"/>
                </a:lnTo>
                <a:lnTo>
                  <a:pt x="16438" y="21600"/>
                </a:lnTo>
                <a:lnTo>
                  <a:pt x="15276" y="20426"/>
                </a:lnTo>
                <a:lnTo>
                  <a:pt x="16494" y="19196"/>
                </a:lnTo>
                <a:lnTo>
                  <a:pt x="17712" y="20426"/>
                </a:lnTo>
                <a:lnTo>
                  <a:pt x="16551" y="21600"/>
                </a:lnTo>
                <a:lnTo>
                  <a:pt x="16647" y="21600"/>
                </a:lnTo>
                <a:lnTo>
                  <a:pt x="17734" y="20501"/>
                </a:lnTo>
                <a:lnTo>
                  <a:pt x="17734" y="21600"/>
                </a:lnTo>
                <a:lnTo>
                  <a:pt x="17788" y="21600"/>
                </a:lnTo>
                <a:lnTo>
                  <a:pt x="17788" y="20501"/>
                </a:lnTo>
                <a:lnTo>
                  <a:pt x="18874" y="21600"/>
                </a:lnTo>
                <a:lnTo>
                  <a:pt x="18971" y="21600"/>
                </a:lnTo>
                <a:lnTo>
                  <a:pt x="17809" y="20426"/>
                </a:lnTo>
                <a:lnTo>
                  <a:pt x="19027" y="19196"/>
                </a:lnTo>
                <a:lnTo>
                  <a:pt x="20245" y="20426"/>
                </a:lnTo>
                <a:lnTo>
                  <a:pt x="19083" y="21600"/>
                </a:lnTo>
                <a:lnTo>
                  <a:pt x="19180" y="21600"/>
                </a:lnTo>
                <a:lnTo>
                  <a:pt x="20267" y="20501"/>
                </a:lnTo>
                <a:lnTo>
                  <a:pt x="20267" y="21600"/>
                </a:lnTo>
                <a:lnTo>
                  <a:pt x="20320" y="21600"/>
                </a:lnTo>
                <a:lnTo>
                  <a:pt x="20320" y="20442"/>
                </a:lnTo>
                <a:close/>
                <a:moveTo>
                  <a:pt x="21528" y="19120"/>
                </a:moveTo>
                <a:lnTo>
                  <a:pt x="20315" y="20346"/>
                </a:lnTo>
                <a:lnTo>
                  <a:pt x="20315" y="18281"/>
                </a:lnTo>
                <a:lnTo>
                  <a:pt x="21528" y="17055"/>
                </a:lnTo>
                <a:lnTo>
                  <a:pt x="21528" y="19120"/>
                </a:lnTo>
                <a:close/>
                <a:moveTo>
                  <a:pt x="20288" y="15749"/>
                </a:moveTo>
                <a:lnTo>
                  <a:pt x="21506" y="16979"/>
                </a:lnTo>
                <a:lnTo>
                  <a:pt x="20288" y="18209"/>
                </a:lnTo>
                <a:lnTo>
                  <a:pt x="19070" y="16979"/>
                </a:lnTo>
                <a:lnTo>
                  <a:pt x="20288" y="15749"/>
                </a:lnTo>
                <a:close/>
                <a:moveTo>
                  <a:pt x="20261" y="20346"/>
                </a:moveTo>
                <a:lnTo>
                  <a:pt x="19682" y="19761"/>
                </a:lnTo>
                <a:lnTo>
                  <a:pt x="19049" y="19120"/>
                </a:lnTo>
                <a:lnTo>
                  <a:pt x="19049" y="17055"/>
                </a:lnTo>
                <a:lnTo>
                  <a:pt x="20261" y="18281"/>
                </a:lnTo>
                <a:lnTo>
                  <a:pt x="20261" y="20346"/>
                </a:lnTo>
                <a:close/>
                <a:moveTo>
                  <a:pt x="8854" y="1007"/>
                </a:moveTo>
                <a:lnTo>
                  <a:pt x="8854" y="1007"/>
                </a:lnTo>
                <a:lnTo>
                  <a:pt x="8875" y="1027"/>
                </a:lnTo>
                <a:lnTo>
                  <a:pt x="8875" y="3168"/>
                </a:lnTo>
                <a:lnTo>
                  <a:pt x="8902" y="3168"/>
                </a:lnTo>
                <a:lnTo>
                  <a:pt x="8886" y="3200"/>
                </a:lnTo>
                <a:lnTo>
                  <a:pt x="10166" y="4494"/>
                </a:lnTo>
                <a:lnTo>
                  <a:pt x="11445" y="3200"/>
                </a:lnTo>
                <a:lnTo>
                  <a:pt x="11429" y="3168"/>
                </a:lnTo>
                <a:lnTo>
                  <a:pt x="11456" y="3168"/>
                </a:lnTo>
                <a:lnTo>
                  <a:pt x="11456" y="1027"/>
                </a:lnTo>
                <a:lnTo>
                  <a:pt x="11477" y="1007"/>
                </a:lnTo>
                <a:lnTo>
                  <a:pt x="11477" y="1007"/>
                </a:lnTo>
                <a:lnTo>
                  <a:pt x="12470" y="4"/>
                </a:lnTo>
                <a:lnTo>
                  <a:pt x="12376" y="4"/>
                </a:lnTo>
                <a:lnTo>
                  <a:pt x="11459" y="935"/>
                </a:lnTo>
                <a:lnTo>
                  <a:pt x="11459" y="4"/>
                </a:lnTo>
                <a:lnTo>
                  <a:pt x="11405" y="4"/>
                </a:lnTo>
                <a:lnTo>
                  <a:pt x="11405" y="935"/>
                </a:lnTo>
                <a:lnTo>
                  <a:pt x="10579" y="100"/>
                </a:lnTo>
                <a:lnTo>
                  <a:pt x="10487" y="8"/>
                </a:lnTo>
                <a:lnTo>
                  <a:pt x="10391" y="8"/>
                </a:lnTo>
                <a:lnTo>
                  <a:pt x="11384" y="1011"/>
                </a:lnTo>
                <a:lnTo>
                  <a:pt x="10166" y="2241"/>
                </a:lnTo>
                <a:lnTo>
                  <a:pt x="8947" y="1011"/>
                </a:lnTo>
                <a:lnTo>
                  <a:pt x="9940" y="8"/>
                </a:lnTo>
                <a:lnTo>
                  <a:pt x="9844" y="8"/>
                </a:lnTo>
                <a:lnTo>
                  <a:pt x="9752" y="100"/>
                </a:lnTo>
                <a:lnTo>
                  <a:pt x="8926" y="935"/>
                </a:lnTo>
                <a:lnTo>
                  <a:pt x="8926" y="4"/>
                </a:lnTo>
                <a:lnTo>
                  <a:pt x="8872" y="4"/>
                </a:lnTo>
                <a:lnTo>
                  <a:pt x="8872" y="935"/>
                </a:lnTo>
                <a:lnTo>
                  <a:pt x="7955" y="4"/>
                </a:lnTo>
                <a:lnTo>
                  <a:pt x="7861" y="4"/>
                </a:lnTo>
                <a:lnTo>
                  <a:pt x="8854" y="1007"/>
                </a:lnTo>
                <a:close/>
                <a:moveTo>
                  <a:pt x="10195" y="2308"/>
                </a:moveTo>
                <a:lnTo>
                  <a:pt x="11408" y="1083"/>
                </a:lnTo>
                <a:lnTo>
                  <a:pt x="11408" y="3148"/>
                </a:lnTo>
                <a:lnTo>
                  <a:pt x="10195" y="4374"/>
                </a:lnTo>
                <a:lnTo>
                  <a:pt x="10195" y="2308"/>
                </a:lnTo>
                <a:close/>
                <a:moveTo>
                  <a:pt x="8929" y="1083"/>
                </a:moveTo>
                <a:lnTo>
                  <a:pt x="10141" y="2308"/>
                </a:lnTo>
                <a:lnTo>
                  <a:pt x="10141" y="4374"/>
                </a:lnTo>
                <a:lnTo>
                  <a:pt x="8929" y="3148"/>
                </a:lnTo>
                <a:lnTo>
                  <a:pt x="8929" y="1083"/>
                </a:lnTo>
                <a:close/>
                <a:moveTo>
                  <a:pt x="10195" y="20442"/>
                </a:moveTo>
                <a:lnTo>
                  <a:pt x="10216" y="20422"/>
                </a:lnTo>
                <a:lnTo>
                  <a:pt x="10216" y="20422"/>
                </a:lnTo>
                <a:lnTo>
                  <a:pt x="11448" y="19176"/>
                </a:lnTo>
                <a:lnTo>
                  <a:pt x="11432" y="19144"/>
                </a:lnTo>
                <a:lnTo>
                  <a:pt x="11459" y="19144"/>
                </a:lnTo>
                <a:lnTo>
                  <a:pt x="11459" y="17003"/>
                </a:lnTo>
                <a:lnTo>
                  <a:pt x="11480" y="16983"/>
                </a:lnTo>
                <a:lnTo>
                  <a:pt x="10168" y="15654"/>
                </a:lnTo>
                <a:lnTo>
                  <a:pt x="8902" y="16935"/>
                </a:lnTo>
                <a:lnTo>
                  <a:pt x="7636" y="15654"/>
                </a:lnTo>
                <a:lnTo>
                  <a:pt x="6324" y="16983"/>
                </a:lnTo>
                <a:lnTo>
                  <a:pt x="6345" y="17003"/>
                </a:lnTo>
                <a:lnTo>
                  <a:pt x="6345" y="19124"/>
                </a:lnTo>
                <a:lnTo>
                  <a:pt x="5712" y="19765"/>
                </a:lnTo>
                <a:lnTo>
                  <a:pt x="5106" y="20378"/>
                </a:lnTo>
                <a:lnTo>
                  <a:pt x="4499" y="19765"/>
                </a:lnTo>
                <a:lnTo>
                  <a:pt x="3866" y="19124"/>
                </a:lnTo>
                <a:lnTo>
                  <a:pt x="3866" y="17003"/>
                </a:lnTo>
                <a:lnTo>
                  <a:pt x="3888" y="16983"/>
                </a:lnTo>
                <a:lnTo>
                  <a:pt x="2576" y="15654"/>
                </a:lnTo>
                <a:lnTo>
                  <a:pt x="1264" y="16983"/>
                </a:lnTo>
                <a:lnTo>
                  <a:pt x="1285" y="17003"/>
                </a:lnTo>
                <a:lnTo>
                  <a:pt x="1285" y="19124"/>
                </a:lnTo>
                <a:lnTo>
                  <a:pt x="0" y="20426"/>
                </a:lnTo>
                <a:lnTo>
                  <a:pt x="21" y="20446"/>
                </a:lnTo>
                <a:lnTo>
                  <a:pt x="21" y="21600"/>
                </a:lnTo>
                <a:lnTo>
                  <a:pt x="75" y="21600"/>
                </a:lnTo>
                <a:lnTo>
                  <a:pt x="75" y="20501"/>
                </a:lnTo>
                <a:lnTo>
                  <a:pt x="1162" y="21600"/>
                </a:lnTo>
                <a:lnTo>
                  <a:pt x="1258" y="21600"/>
                </a:lnTo>
                <a:lnTo>
                  <a:pt x="97" y="20426"/>
                </a:lnTo>
                <a:lnTo>
                  <a:pt x="1315" y="19196"/>
                </a:lnTo>
                <a:lnTo>
                  <a:pt x="2533" y="20426"/>
                </a:lnTo>
                <a:lnTo>
                  <a:pt x="1371" y="21600"/>
                </a:lnTo>
                <a:lnTo>
                  <a:pt x="1468" y="21600"/>
                </a:lnTo>
                <a:lnTo>
                  <a:pt x="2554" y="20501"/>
                </a:lnTo>
                <a:lnTo>
                  <a:pt x="2554" y="21600"/>
                </a:lnTo>
                <a:lnTo>
                  <a:pt x="2608" y="21600"/>
                </a:lnTo>
                <a:lnTo>
                  <a:pt x="2608" y="20501"/>
                </a:lnTo>
                <a:lnTo>
                  <a:pt x="3694" y="21600"/>
                </a:lnTo>
                <a:lnTo>
                  <a:pt x="3791" y="21600"/>
                </a:lnTo>
                <a:lnTo>
                  <a:pt x="2629" y="20426"/>
                </a:lnTo>
                <a:lnTo>
                  <a:pt x="3847" y="19196"/>
                </a:lnTo>
                <a:lnTo>
                  <a:pt x="5065" y="20426"/>
                </a:lnTo>
                <a:lnTo>
                  <a:pt x="3904" y="21600"/>
                </a:lnTo>
                <a:lnTo>
                  <a:pt x="4000" y="21600"/>
                </a:lnTo>
                <a:lnTo>
                  <a:pt x="5087" y="20501"/>
                </a:lnTo>
                <a:lnTo>
                  <a:pt x="5087" y="21600"/>
                </a:lnTo>
                <a:lnTo>
                  <a:pt x="5140" y="21600"/>
                </a:lnTo>
                <a:lnTo>
                  <a:pt x="5140" y="20501"/>
                </a:lnTo>
                <a:lnTo>
                  <a:pt x="6227" y="21600"/>
                </a:lnTo>
                <a:lnTo>
                  <a:pt x="6324" y="21600"/>
                </a:lnTo>
                <a:lnTo>
                  <a:pt x="5162" y="20426"/>
                </a:lnTo>
                <a:lnTo>
                  <a:pt x="6380" y="19196"/>
                </a:lnTo>
                <a:lnTo>
                  <a:pt x="7598" y="20426"/>
                </a:lnTo>
                <a:lnTo>
                  <a:pt x="6436" y="21600"/>
                </a:lnTo>
                <a:lnTo>
                  <a:pt x="6533" y="21600"/>
                </a:lnTo>
                <a:lnTo>
                  <a:pt x="7619" y="20501"/>
                </a:lnTo>
                <a:lnTo>
                  <a:pt x="7619" y="21600"/>
                </a:lnTo>
                <a:lnTo>
                  <a:pt x="7673" y="21600"/>
                </a:lnTo>
                <a:lnTo>
                  <a:pt x="7673" y="20501"/>
                </a:lnTo>
                <a:lnTo>
                  <a:pt x="8760" y="21600"/>
                </a:lnTo>
                <a:lnTo>
                  <a:pt x="8856" y="21600"/>
                </a:lnTo>
                <a:lnTo>
                  <a:pt x="7695" y="20426"/>
                </a:lnTo>
                <a:lnTo>
                  <a:pt x="8913" y="19196"/>
                </a:lnTo>
                <a:lnTo>
                  <a:pt x="10131" y="20426"/>
                </a:lnTo>
                <a:lnTo>
                  <a:pt x="8969" y="21600"/>
                </a:lnTo>
                <a:lnTo>
                  <a:pt x="9066" y="21600"/>
                </a:lnTo>
                <a:lnTo>
                  <a:pt x="10152" y="20501"/>
                </a:lnTo>
                <a:lnTo>
                  <a:pt x="10152" y="21600"/>
                </a:lnTo>
                <a:lnTo>
                  <a:pt x="10206" y="21600"/>
                </a:lnTo>
                <a:lnTo>
                  <a:pt x="10206" y="20442"/>
                </a:lnTo>
                <a:close/>
                <a:moveTo>
                  <a:pt x="2549" y="20346"/>
                </a:moveTo>
                <a:lnTo>
                  <a:pt x="1945" y="19733"/>
                </a:lnTo>
                <a:lnTo>
                  <a:pt x="1339" y="19120"/>
                </a:lnTo>
                <a:lnTo>
                  <a:pt x="1339" y="17055"/>
                </a:lnTo>
                <a:lnTo>
                  <a:pt x="2551" y="18281"/>
                </a:lnTo>
                <a:lnTo>
                  <a:pt x="2551" y="20346"/>
                </a:lnTo>
                <a:close/>
                <a:moveTo>
                  <a:pt x="2576" y="18213"/>
                </a:moveTo>
                <a:lnTo>
                  <a:pt x="1358" y="16983"/>
                </a:lnTo>
                <a:lnTo>
                  <a:pt x="2576" y="15753"/>
                </a:lnTo>
                <a:lnTo>
                  <a:pt x="3794" y="16983"/>
                </a:lnTo>
                <a:lnTo>
                  <a:pt x="2576" y="18213"/>
                </a:lnTo>
                <a:close/>
                <a:moveTo>
                  <a:pt x="3815" y="19120"/>
                </a:moveTo>
                <a:lnTo>
                  <a:pt x="3182" y="19761"/>
                </a:lnTo>
                <a:lnTo>
                  <a:pt x="2602" y="20346"/>
                </a:lnTo>
                <a:lnTo>
                  <a:pt x="2602" y="18281"/>
                </a:lnTo>
                <a:lnTo>
                  <a:pt x="3815" y="17055"/>
                </a:lnTo>
                <a:lnTo>
                  <a:pt x="3815" y="19120"/>
                </a:lnTo>
                <a:close/>
                <a:moveTo>
                  <a:pt x="7609" y="20346"/>
                </a:moveTo>
                <a:lnTo>
                  <a:pt x="7005" y="19733"/>
                </a:lnTo>
                <a:lnTo>
                  <a:pt x="6399" y="19120"/>
                </a:lnTo>
                <a:lnTo>
                  <a:pt x="6399" y="17055"/>
                </a:lnTo>
                <a:lnTo>
                  <a:pt x="7611" y="18281"/>
                </a:lnTo>
                <a:lnTo>
                  <a:pt x="7611" y="20346"/>
                </a:lnTo>
                <a:close/>
                <a:moveTo>
                  <a:pt x="7636" y="18213"/>
                </a:moveTo>
                <a:lnTo>
                  <a:pt x="6417" y="16983"/>
                </a:lnTo>
                <a:lnTo>
                  <a:pt x="7636" y="15753"/>
                </a:lnTo>
                <a:lnTo>
                  <a:pt x="8854" y="16983"/>
                </a:lnTo>
                <a:lnTo>
                  <a:pt x="7636" y="18213"/>
                </a:lnTo>
                <a:close/>
                <a:moveTo>
                  <a:pt x="8875" y="19120"/>
                </a:moveTo>
                <a:lnTo>
                  <a:pt x="8242" y="19761"/>
                </a:lnTo>
                <a:lnTo>
                  <a:pt x="7662" y="20346"/>
                </a:lnTo>
                <a:lnTo>
                  <a:pt x="7662" y="18281"/>
                </a:lnTo>
                <a:lnTo>
                  <a:pt x="8875" y="17055"/>
                </a:lnTo>
                <a:lnTo>
                  <a:pt x="8875" y="19120"/>
                </a:lnTo>
                <a:close/>
                <a:moveTo>
                  <a:pt x="11405" y="19120"/>
                </a:moveTo>
                <a:lnTo>
                  <a:pt x="10192" y="20346"/>
                </a:lnTo>
                <a:lnTo>
                  <a:pt x="10192" y="18281"/>
                </a:lnTo>
                <a:lnTo>
                  <a:pt x="11405" y="17055"/>
                </a:lnTo>
                <a:lnTo>
                  <a:pt x="11405" y="19120"/>
                </a:lnTo>
                <a:close/>
                <a:moveTo>
                  <a:pt x="10168" y="15749"/>
                </a:moveTo>
                <a:lnTo>
                  <a:pt x="11386" y="16979"/>
                </a:lnTo>
                <a:lnTo>
                  <a:pt x="10168" y="18209"/>
                </a:lnTo>
                <a:lnTo>
                  <a:pt x="8950" y="16979"/>
                </a:lnTo>
                <a:lnTo>
                  <a:pt x="10168" y="15749"/>
                </a:lnTo>
                <a:close/>
                <a:moveTo>
                  <a:pt x="10141" y="20346"/>
                </a:moveTo>
                <a:lnTo>
                  <a:pt x="9562" y="19761"/>
                </a:lnTo>
                <a:lnTo>
                  <a:pt x="8929" y="19120"/>
                </a:lnTo>
                <a:lnTo>
                  <a:pt x="8929" y="17055"/>
                </a:lnTo>
                <a:lnTo>
                  <a:pt x="10141" y="18281"/>
                </a:lnTo>
                <a:lnTo>
                  <a:pt x="10141" y="2034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469092" y="0"/>
            <a:ext cx="8196282" cy="5143500"/>
          </a:xfrm>
          <a:custGeom>
            <a:rect b="b" l="l" r="r" t="t"/>
            <a:pathLst>
              <a:path extrusionOk="0" h="21600" w="21600">
                <a:moveTo>
                  <a:pt x="20137" y="1007"/>
                </a:moveTo>
                <a:lnTo>
                  <a:pt x="18997" y="2237"/>
                </a:lnTo>
                <a:lnTo>
                  <a:pt x="17857" y="1007"/>
                </a:lnTo>
                <a:lnTo>
                  <a:pt x="18786" y="4"/>
                </a:lnTo>
                <a:lnTo>
                  <a:pt x="18696" y="4"/>
                </a:lnTo>
                <a:lnTo>
                  <a:pt x="18610" y="96"/>
                </a:lnTo>
                <a:lnTo>
                  <a:pt x="17837" y="932"/>
                </a:lnTo>
                <a:lnTo>
                  <a:pt x="17837" y="0"/>
                </a:lnTo>
                <a:lnTo>
                  <a:pt x="17787" y="0"/>
                </a:lnTo>
                <a:lnTo>
                  <a:pt x="17787" y="932"/>
                </a:lnTo>
                <a:lnTo>
                  <a:pt x="17014" y="96"/>
                </a:lnTo>
                <a:lnTo>
                  <a:pt x="16929" y="4"/>
                </a:lnTo>
                <a:lnTo>
                  <a:pt x="16838" y="4"/>
                </a:lnTo>
                <a:lnTo>
                  <a:pt x="17767" y="1007"/>
                </a:lnTo>
                <a:lnTo>
                  <a:pt x="16627" y="2237"/>
                </a:lnTo>
                <a:lnTo>
                  <a:pt x="15488" y="1007"/>
                </a:lnTo>
                <a:lnTo>
                  <a:pt x="16417" y="4"/>
                </a:lnTo>
                <a:lnTo>
                  <a:pt x="16326" y="4"/>
                </a:lnTo>
                <a:lnTo>
                  <a:pt x="16241" y="96"/>
                </a:lnTo>
                <a:lnTo>
                  <a:pt x="15468" y="932"/>
                </a:lnTo>
                <a:lnTo>
                  <a:pt x="15468" y="0"/>
                </a:lnTo>
                <a:lnTo>
                  <a:pt x="15417" y="0"/>
                </a:lnTo>
                <a:lnTo>
                  <a:pt x="15417" y="932"/>
                </a:lnTo>
                <a:lnTo>
                  <a:pt x="14639" y="92"/>
                </a:lnTo>
                <a:lnTo>
                  <a:pt x="14557" y="4"/>
                </a:lnTo>
                <a:lnTo>
                  <a:pt x="14469" y="4"/>
                </a:lnTo>
                <a:lnTo>
                  <a:pt x="15397" y="1007"/>
                </a:lnTo>
                <a:lnTo>
                  <a:pt x="14258" y="2237"/>
                </a:lnTo>
                <a:lnTo>
                  <a:pt x="13118" y="1007"/>
                </a:lnTo>
                <a:lnTo>
                  <a:pt x="14047" y="4"/>
                </a:lnTo>
                <a:lnTo>
                  <a:pt x="13957" y="4"/>
                </a:lnTo>
                <a:lnTo>
                  <a:pt x="13871" y="96"/>
                </a:lnTo>
                <a:lnTo>
                  <a:pt x="13098" y="932"/>
                </a:lnTo>
                <a:lnTo>
                  <a:pt x="13098" y="0"/>
                </a:lnTo>
                <a:lnTo>
                  <a:pt x="13048" y="0"/>
                </a:lnTo>
                <a:lnTo>
                  <a:pt x="13048" y="932"/>
                </a:lnTo>
                <a:lnTo>
                  <a:pt x="12275" y="96"/>
                </a:lnTo>
                <a:lnTo>
                  <a:pt x="12189" y="4"/>
                </a:lnTo>
                <a:lnTo>
                  <a:pt x="12099" y="4"/>
                </a:lnTo>
                <a:lnTo>
                  <a:pt x="13028" y="1007"/>
                </a:lnTo>
                <a:lnTo>
                  <a:pt x="11888" y="2237"/>
                </a:lnTo>
                <a:lnTo>
                  <a:pt x="10749" y="1007"/>
                </a:lnTo>
                <a:lnTo>
                  <a:pt x="11677" y="4"/>
                </a:lnTo>
                <a:lnTo>
                  <a:pt x="11589" y="4"/>
                </a:lnTo>
                <a:lnTo>
                  <a:pt x="11507" y="92"/>
                </a:lnTo>
                <a:lnTo>
                  <a:pt x="10728" y="932"/>
                </a:lnTo>
                <a:lnTo>
                  <a:pt x="10728" y="0"/>
                </a:lnTo>
                <a:lnTo>
                  <a:pt x="10678" y="0"/>
                </a:lnTo>
                <a:lnTo>
                  <a:pt x="10678" y="932"/>
                </a:lnTo>
                <a:lnTo>
                  <a:pt x="9905" y="96"/>
                </a:lnTo>
                <a:lnTo>
                  <a:pt x="9820" y="4"/>
                </a:lnTo>
                <a:lnTo>
                  <a:pt x="9729" y="4"/>
                </a:lnTo>
                <a:lnTo>
                  <a:pt x="10658" y="1007"/>
                </a:lnTo>
                <a:lnTo>
                  <a:pt x="9519" y="2237"/>
                </a:lnTo>
                <a:lnTo>
                  <a:pt x="8379" y="1007"/>
                </a:lnTo>
                <a:lnTo>
                  <a:pt x="9308" y="4"/>
                </a:lnTo>
                <a:lnTo>
                  <a:pt x="9217" y="4"/>
                </a:lnTo>
                <a:lnTo>
                  <a:pt x="9132" y="96"/>
                </a:lnTo>
                <a:lnTo>
                  <a:pt x="8359" y="932"/>
                </a:lnTo>
                <a:lnTo>
                  <a:pt x="8359" y="0"/>
                </a:lnTo>
                <a:lnTo>
                  <a:pt x="8309" y="0"/>
                </a:lnTo>
                <a:lnTo>
                  <a:pt x="8309" y="932"/>
                </a:lnTo>
                <a:lnTo>
                  <a:pt x="7536" y="96"/>
                </a:lnTo>
                <a:lnTo>
                  <a:pt x="7450" y="4"/>
                </a:lnTo>
                <a:lnTo>
                  <a:pt x="7360" y="4"/>
                </a:lnTo>
                <a:lnTo>
                  <a:pt x="8289" y="1007"/>
                </a:lnTo>
                <a:lnTo>
                  <a:pt x="7149" y="2237"/>
                </a:lnTo>
                <a:lnTo>
                  <a:pt x="6009" y="1007"/>
                </a:lnTo>
                <a:lnTo>
                  <a:pt x="6938" y="4"/>
                </a:lnTo>
                <a:lnTo>
                  <a:pt x="6850" y="4"/>
                </a:lnTo>
                <a:lnTo>
                  <a:pt x="6767" y="92"/>
                </a:lnTo>
                <a:lnTo>
                  <a:pt x="5989" y="932"/>
                </a:lnTo>
                <a:lnTo>
                  <a:pt x="5989" y="0"/>
                </a:lnTo>
                <a:lnTo>
                  <a:pt x="5939" y="0"/>
                </a:lnTo>
                <a:lnTo>
                  <a:pt x="5939" y="932"/>
                </a:lnTo>
                <a:lnTo>
                  <a:pt x="5166" y="96"/>
                </a:lnTo>
                <a:lnTo>
                  <a:pt x="5081" y="4"/>
                </a:lnTo>
                <a:lnTo>
                  <a:pt x="4990" y="4"/>
                </a:lnTo>
                <a:lnTo>
                  <a:pt x="5919" y="1007"/>
                </a:lnTo>
                <a:lnTo>
                  <a:pt x="4779" y="2237"/>
                </a:lnTo>
                <a:lnTo>
                  <a:pt x="3640" y="1007"/>
                </a:lnTo>
                <a:lnTo>
                  <a:pt x="4569" y="4"/>
                </a:lnTo>
                <a:lnTo>
                  <a:pt x="4478" y="4"/>
                </a:lnTo>
                <a:lnTo>
                  <a:pt x="4393" y="96"/>
                </a:lnTo>
                <a:lnTo>
                  <a:pt x="3620" y="932"/>
                </a:lnTo>
                <a:lnTo>
                  <a:pt x="3620" y="0"/>
                </a:lnTo>
                <a:lnTo>
                  <a:pt x="3569" y="0"/>
                </a:lnTo>
                <a:lnTo>
                  <a:pt x="3569" y="932"/>
                </a:lnTo>
                <a:lnTo>
                  <a:pt x="2796" y="96"/>
                </a:lnTo>
                <a:lnTo>
                  <a:pt x="2711" y="4"/>
                </a:lnTo>
                <a:lnTo>
                  <a:pt x="2621" y="4"/>
                </a:lnTo>
                <a:lnTo>
                  <a:pt x="3549" y="1007"/>
                </a:lnTo>
                <a:lnTo>
                  <a:pt x="2410" y="2237"/>
                </a:lnTo>
                <a:lnTo>
                  <a:pt x="1270" y="1007"/>
                </a:lnTo>
                <a:lnTo>
                  <a:pt x="2199" y="4"/>
                </a:lnTo>
                <a:lnTo>
                  <a:pt x="2111" y="4"/>
                </a:lnTo>
                <a:lnTo>
                  <a:pt x="2028" y="92"/>
                </a:lnTo>
                <a:lnTo>
                  <a:pt x="1250" y="932"/>
                </a:lnTo>
                <a:lnTo>
                  <a:pt x="1250" y="0"/>
                </a:lnTo>
                <a:lnTo>
                  <a:pt x="1200" y="0"/>
                </a:lnTo>
                <a:lnTo>
                  <a:pt x="1200" y="932"/>
                </a:lnTo>
                <a:lnTo>
                  <a:pt x="341" y="0"/>
                </a:lnTo>
                <a:lnTo>
                  <a:pt x="254" y="0"/>
                </a:lnTo>
                <a:lnTo>
                  <a:pt x="1182" y="1003"/>
                </a:lnTo>
                <a:lnTo>
                  <a:pt x="1182" y="1003"/>
                </a:lnTo>
                <a:lnTo>
                  <a:pt x="1202" y="1023"/>
                </a:lnTo>
                <a:lnTo>
                  <a:pt x="1202" y="3145"/>
                </a:lnTo>
                <a:lnTo>
                  <a:pt x="0" y="4447"/>
                </a:lnTo>
                <a:lnTo>
                  <a:pt x="20" y="4466"/>
                </a:lnTo>
                <a:lnTo>
                  <a:pt x="20" y="6608"/>
                </a:lnTo>
                <a:lnTo>
                  <a:pt x="45" y="6608"/>
                </a:lnTo>
                <a:lnTo>
                  <a:pt x="30" y="6640"/>
                </a:lnTo>
                <a:lnTo>
                  <a:pt x="1227" y="7934"/>
                </a:lnTo>
                <a:lnTo>
                  <a:pt x="2412" y="6652"/>
                </a:lnTo>
                <a:lnTo>
                  <a:pt x="3597" y="7934"/>
                </a:lnTo>
                <a:lnTo>
                  <a:pt x="4782" y="6652"/>
                </a:lnTo>
                <a:lnTo>
                  <a:pt x="5967" y="7934"/>
                </a:lnTo>
                <a:lnTo>
                  <a:pt x="7151" y="6652"/>
                </a:lnTo>
                <a:lnTo>
                  <a:pt x="8336" y="7934"/>
                </a:lnTo>
                <a:lnTo>
                  <a:pt x="9521" y="6652"/>
                </a:lnTo>
                <a:lnTo>
                  <a:pt x="10706" y="7934"/>
                </a:lnTo>
                <a:lnTo>
                  <a:pt x="11891" y="6652"/>
                </a:lnTo>
                <a:lnTo>
                  <a:pt x="13075" y="7934"/>
                </a:lnTo>
                <a:lnTo>
                  <a:pt x="14260" y="6652"/>
                </a:lnTo>
                <a:lnTo>
                  <a:pt x="15445" y="7934"/>
                </a:lnTo>
                <a:lnTo>
                  <a:pt x="16630" y="6652"/>
                </a:lnTo>
                <a:lnTo>
                  <a:pt x="17815" y="7934"/>
                </a:lnTo>
                <a:lnTo>
                  <a:pt x="19012" y="6640"/>
                </a:lnTo>
                <a:lnTo>
                  <a:pt x="18997" y="6608"/>
                </a:lnTo>
                <a:lnTo>
                  <a:pt x="19022" y="6608"/>
                </a:lnTo>
                <a:lnTo>
                  <a:pt x="19022" y="4466"/>
                </a:lnTo>
                <a:lnTo>
                  <a:pt x="19042" y="4447"/>
                </a:lnTo>
                <a:lnTo>
                  <a:pt x="19042" y="4447"/>
                </a:lnTo>
                <a:lnTo>
                  <a:pt x="20194" y="3201"/>
                </a:lnTo>
                <a:lnTo>
                  <a:pt x="20179" y="3169"/>
                </a:lnTo>
                <a:lnTo>
                  <a:pt x="20204" y="3169"/>
                </a:lnTo>
                <a:lnTo>
                  <a:pt x="20204" y="1027"/>
                </a:lnTo>
                <a:lnTo>
                  <a:pt x="20224" y="1007"/>
                </a:lnTo>
                <a:lnTo>
                  <a:pt x="19296" y="4"/>
                </a:lnTo>
                <a:lnTo>
                  <a:pt x="19208" y="4"/>
                </a:lnTo>
                <a:lnTo>
                  <a:pt x="20137" y="1007"/>
                </a:lnTo>
                <a:close/>
                <a:moveTo>
                  <a:pt x="1215" y="7818"/>
                </a:moveTo>
                <a:lnTo>
                  <a:pt x="80" y="6592"/>
                </a:lnTo>
                <a:lnTo>
                  <a:pt x="80" y="4526"/>
                </a:lnTo>
                <a:lnTo>
                  <a:pt x="1215" y="5752"/>
                </a:lnTo>
                <a:lnTo>
                  <a:pt x="1215" y="7818"/>
                </a:lnTo>
                <a:close/>
                <a:moveTo>
                  <a:pt x="101" y="4451"/>
                </a:moveTo>
                <a:lnTo>
                  <a:pt x="1240" y="3220"/>
                </a:lnTo>
                <a:lnTo>
                  <a:pt x="2380" y="4451"/>
                </a:lnTo>
                <a:lnTo>
                  <a:pt x="1240" y="5681"/>
                </a:lnTo>
                <a:lnTo>
                  <a:pt x="101" y="4451"/>
                </a:lnTo>
                <a:close/>
                <a:moveTo>
                  <a:pt x="2397" y="6592"/>
                </a:moveTo>
                <a:lnTo>
                  <a:pt x="1263" y="7818"/>
                </a:lnTo>
                <a:lnTo>
                  <a:pt x="1263" y="5752"/>
                </a:lnTo>
                <a:lnTo>
                  <a:pt x="2397" y="4526"/>
                </a:lnTo>
                <a:lnTo>
                  <a:pt x="2397" y="6592"/>
                </a:lnTo>
                <a:close/>
                <a:moveTo>
                  <a:pt x="2397" y="4375"/>
                </a:moveTo>
                <a:lnTo>
                  <a:pt x="1833" y="3766"/>
                </a:lnTo>
                <a:lnTo>
                  <a:pt x="1263" y="3149"/>
                </a:lnTo>
                <a:lnTo>
                  <a:pt x="1263" y="1083"/>
                </a:lnTo>
                <a:lnTo>
                  <a:pt x="2397" y="2309"/>
                </a:lnTo>
                <a:lnTo>
                  <a:pt x="2397" y="4375"/>
                </a:lnTo>
                <a:close/>
                <a:moveTo>
                  <a:pt x="2448" y="2309"/>
                </a:moveTo>
                <a:lnTo>
                  <a:pt x="3582" y="1083"/>
                </a:lnTo>
                <a:lnTo>
                  <a:pt x="3582" y="3149"/>
                </a:lnTo>
                <a:lnTo>
                  <a:pt x="2997" y="3782"/>
                </a:lnTo>
                <a:lnTo>
                  <a:pt x="2448" y="4375"/>
                </a:lnTo>
                <a:lnTo>
                  <a:pt x="2448" y="2309"/>
                </a:lnTo>
                <a:close/>
                <a:moveTo>
                  <a:pt x="3582" y="7818"/>
                </a:moveTo>
                <a:lnTo>
                  <a:pt x="2448" y="6592"/>
                </a:lnTo>
                <a:lnTo>
                  <a:pt x="2448" y="4526"/>
                </a:lnTo>
                <a:lnTo>
                  <a:pt x="3582" y="5752"/>
                </a:lnTo>
                <a:lnTo>
                  <a:pt x="3582" y="7818"/>
                </a:lnTo>
                <a:close/>
                <a:moveTo>
                  <a:pt x="2468" y="4451"/>
                </a:moveTo>
                <a:lnTo>
                  <a:pt x="3607" y="3220"/>
                </a:lnTo>
                <a:lnTo>
                  <a:pt x="4747" y="4451"/>
                </a:lnTo>
                <a:lnTo>
                  <a:pt x="3607" y="5681"/>
                </a:lnTo>
                <a:lnTo>
                  <a:pt x="2468" y="4451"/>
                </a:lnTo>
                <a:close/>
                <a:moveTo>
                  <a:pt x="4767" y="6592"/>
                </a:moveTo>
                <a:lnTo>
                  <a:pt x="3632" y="7818"/>
                </a:lnTo>
                <a:lnTo>
                  <a:pt x="3632" y="5752"/>
                </a:lnTo>
                <a:lnTo>
                  <a:pt x="4767" y="4526"/>
                </a:lnTo>
                <a:lnTo>
                  <a:pt x="4767" y="6592"/>
                </a:lnTo>
                <a:close/>
                <a:moveTo>
                  <a:pt x="4767" y="4375"/>
                </a:moveTo>
                <a:lnTo>
                  <a:pt x="4217" y="3782"/>
                </a:lnTo>
                <a:lnTo>
                  <a:pt x="3632" y="3149"/>
                </a:lnTo>
                <a:lnTo>
                  <a:pt x="3632" y="1083"/>
                </a:lnTo>
                <a:lnTo>
                  <a:pt x="4767" y="2309"/>
                </a:lnTo>
                <a:lnTo>
                  <a:pt x="4767" y="4375"/>
                </a:lnTo>
                <a:close/>
                <a:moveTo>
                  <a:pt x="4817" y="2309"/>
                </a:moveTo>
                <a:lnTo>
                  <a:pt x="5952" y="1083"/>
                </a:lnTo>
                <a:lnTo>
                  <a:pt x="5952" y="3149"/>
                </a:lnTo>
                <a:lnTo>
                  <a:pt x="5367" y="3782"/>
                </a:lnTo>
                <a:lnTo>
                  <a:pt x="4817" y="4375"/>
                </a:lnTo>
                <a:lnTo>
                  <a:pt x="4817" y="2309"/>
                </a:lnTo>
                <a:close/>
                <a:moveTo>
                  <a:pt x="5949" y="7818"/>
                </a:moveTo>
                <a:lnTo>
                  <a:pt x="4815" y="6592"/>
                </a:lnTo>
                <a:lnTo>
                  <a:pt x="4815" y="4526"/>
                </a:lnTo>
                <a:lnTo>
                  <a:pt x="5949" y="5752"/>
                </a:lnTo>
                <a:lnTo>
                  <a:pt x="5949" y="7818"/>
                </a:lnTo>
                <a:close/>
                <a:moveTo>
                  <a:pt x="4835" y="4451"/>
                </a:moveTo>
                <a:lnTo>
                  <a:pt x="5974" y="3220"/>
                </a:lnTo>
                <a:lnTo>
                  <a:pt x="7114" y="4451"/>
                </a:lnTo>
                <a:lnTo>
                  <a:pt x="5974" y="5681"/>
                </a:lnTo>
                <a:lnTo>
                  <a:pt x="4835" y="4451"/>
                </a:lnTo>
                <a:close/>
                <a:moveTo>
                  <a:pt x="7134" y="6592"/>
                </a:moveTo>
                <a:lnTo>
                  <a:pt x="5999" y="7818"/>
                </a:lnTo>
                <a:lnTo>
                  <a:pt x="5999" y="5752"/>
                </a:lnTo>
                <a:lnTo>
                  <a:pt x="7134" y="4526"/>
                </a:lnTo>
                <a:lnTo>
                  <a:pt x="7134" y="6592"/>
                </a:lnTo>
                <a:close/>
                <a:moveTo>
                  <a:pt x="7134" y="4375"/>
                </a:moveTo>
                <a:lnTo>
                  <a:pt x="6569" y="3766"/>
                </a:lnTo>
                <a:lnTo>
                  <a:pt x="5999" y="3149"/>
                </a:lnTo>
                <a:lnTo>
                  <a:pt x="5999" y="1083"/>
                </a:lnTo>
                <a:lnTo>
                  <a:pt x="7134" y="2309"/>
                </a:lnTo>
                <a:lnTo>
                  <a:pt x="7134" y="4375"/>
                </a:lnTo>
                <a:close/>
                <a:moveTo>
                  <a:pt x="7184" y="2309"/>
                </a:moveTo>
                <a:lnTo>
                  <a:pt x="8319" y="1083"/>
                </a:lnTo>
                <a:lnTo>
                  <a:pt x="8319" y="3149"/>
                </a:lnTo>
                <a:lnTo>
                  <a:pt x="7734" y="3782"/>
                </a:lnTo>
                <a:lnTo>
                  <a:pt x="7184" y="4375"/>
                </a:lnTo>
                <a:lnTo>
                  <a:pt x="7184" y="2309"/>
                </a:lnTo>
                <a:close/>
                <a:moveTo>
                  <a:pt x="8316" y="7818"/>
                </a:moveTo>
                <a:lnTo>
                  <a:pt x="7182" y="6592"/>
                </a:lnTo>
                <a:lnTo>
                  <a:pt x="7182" y="4526"/>
                </a:lnTo>
                <a:lnTo>
                  <a:pt x="8316" y="5752"/>
                </a:lnTo>
                <a:lnTo>
                  <a:pt x="8316" y="7818"/>
                </a:lnTo>
                <a:close/>
                <a:moveTo>
                  <a:pt x="7204" y="4451"/>
                </a:moveTo>
                <a:lnTo>
                  <a:pt x="8344" y="3220"/>
                </a:lnTo>
                <a:lnTo>
                  <a:pt x="9484" y="4451"/>
                </a:lnTo>
                <a:lnTo>
                  <a:pt x="8344" y="5681"/>
                </a:lnTo>
                <a:lnTo>
                  <a:pt x="7204" y="4451"/>
                </a:lnTo>
                <a:close/>
                <a:moveTo>
                  <a:pt x="9501" y="6592"/>
                </a:moveTo>
                <a:lnTo>
                  <a:pt x="8366" y="7818"/>
                </a:lnTo>
                <a:lnTo>
                  <a:pt x="8366" y="5752"/>
                </a:lnTo>
                <a:lnTo>
                  <a:pt x="9501" y="4526"/>
                </a:lnTo>
                <a:lnTo>
                  <a:pt x="9501" y="6592"/>
                </a:lnTo>
                <a:close/>
                <a:moveTo>
                  <a:pt x="9501" y="4375"/>
                </a:moveTo>
                <a:lnTo>
                  <a:pt x="8951" y="3782"/>
                </a:lnTo>
                <a:lnTo>
                  <a:pt x="8366" y="3149"/>
                </a:lnTo>
                <a:lnTo>
                  <a:pt x="8366" y="1083"/>
                </a:lnTo>
                <a:lnTo>
                  <a:pt x="9501" y="2309"/>
                </a:lnTo>
                <a:lnTo>
                  <a:pt x="9501" y="4375"/>
                </a:lnTo>
                <a:close/>
                <a:moveTo>
                  <a:pt x="9551" y="2309"/>
                </a:moveTo>
                <a:lnTo>
                  <a:pt x="10686" y="1083"/>
                </a:lnTo>
                <a:lnTo>
                  <a:pt x="10686" y="3149"/>
                </a:lnTo>
                <a:lnTo>
                  <a:pt x="10101" y="3782"/>
                </a:lnTo>
                <a:lnTo>
                  <a:pt x="9551" y="4375"/>
                </a:lnTo>
                <a:lnTo>
                  <a:pt x="9551" y="2309"/>
                </a:lnTo>
                <a:close/>
                <a:moveTo>
                  <a:pt x="10686" y="7818"/>
                </a:moveTo>
                <a:lnTo>
                  <a:pt x="9551" y="6592"/>
                </a:lnTo>
                <a:lnTo>
                  <a:pt x="9551" y="4526"/>
                </a:lnTo>
                <a:lnTo>
                  <a:pt x="10686" y="5752"/>
                </a:lnTo>
                <a:lnTo>
                  <a:pt x="10686" y="7818"/>
                </a:lnTo>
                <a:close/>
                <a:moveTo>
                  <a:pt x="9571" y="4451"/>
                </a:moveTo>
                <a:lnTo>
                  <a:pt x="10711" y="3220"/>
                </a:lnTo>
                <a:lnTo>
                  <a:pt x="11851" y="4451"/>
                </a:lnTo>
                <a:lnTo>
                  <a:pt x="10711" y="5681"/>
                </a:lnTo>
                <a:lnTo>
                  <a:pt x="9571" y="4451"/>
                </a:lnTo>
                <a:close/>
                <a:moveTo>
                  <a:pt x="11868" y="6592"/>
                </a:moveTo>
                <a:lnTo>
                  <a:pt x="10734" y="7818"/>
                </a:lnTo>
                <a:lnTo>
                  <a:pt x="10734" y="5752"/>
                </a:lnTo>
                <a:lnTo>
                  <a:pt x="11868" y="4526"/>
                </a:lnTo>
                <a:lnTo>
                  <a:pt x="11868" y="6592"/>
                </a:lnTo>
                <a:close/>
                <a:moveTo>
                  <a:pt x="11868" y="4375"/>
                </a:moveTo>
                <a:lnTo>
                  <a:pt x="11303" y="3766"/>
                </a:lnTo>
                <a:lnTo>
                  <a:pt x="10734" y="3149"/>
                </a:lnTo>
                <a:lnTo>
                  <a:pt x="10734" y="1083"/>
                </a:lnTo>
                <a:lnTo>
                  <a:pt x="11868" y="2309"/>
                </a:lnTo>
                <a:lnTo>
                  <a:pt x="11868" y="4375"/>
                </a:lnTo>
                <a:close/>
                <a:moveTo>
                  <a:pt x="11918" y="2309"/>
                </a:moveTo>
                <a:lnTo>
                  <a:pt x="13053" y="1083"/>
                </a:lnTo>
                <a:lnTo>
                  <a:pt x="13053" y="3149"/>
                </a:lnTo>
                <a:lnTo>
                  <a:pt x="12468" y="3782"/>
                </a:lnTo>
                <a:lnTo>
                  <a:pt x="11918" y="4375"/>
                </a:lnTo>
                <a:lnTo>
                  <a:pt x="11918" y="2309"/>
                </a:lnTo>
                <a:close/>
                <a:moveTo>
                  <a:pt x="13053" y="7818"/>
                </a:moveTo>
                <a:lnTo>
                  <a:pt x="11918" y="6592"/>
                </a:lnTo>
                <a:lnTo>
                  <a:pt x="11918" y="4526"/>
                </a:lnTo>
                <a:lnTo>
                  <a:pt x="13053" y="5752"/>
                </a:lnTo>
                <a:lnTo>
                  <a:pt x="13053" y="7818"/>
                </a:lnTo>
                <a:close/>
                <a:moveTo>
                  <a:pt x="11938" y="4451"/>
                </a:moveTo>
                <a:lnTo>
                  <a:pt x="13078" y="3220"/>
                </a:lnTo>
                <a:lnTo>
                  <a:pt x="14218" y="4451"/>
                </a:lnTo>
                <a:lnTo>
                  <a:pt x="13078" y="5681"/>
                </a:lnTo>
                <a:lnTo>
                  <a:pt x="11938" y="4451"/>
                </a:lnTo>
                <a:close/>
                <a:moveTo>
                  <a:pt x="14235" y="6592"/>
                </a:moveTo>
                <a:lnTo>
                  <a:pt x="13101" y="7818"/>
                </a:lnTo>
                <a:lnTo>
                  <a:pt x="13101" y="5752"/>
                </a:lnTo>
                <a:lnTo>
                  <a:pt x="14235" y="4526"/>
                </a:lnTo>
                <a:lnTo>
                  <a:pt x="14235" y="6592"/>
                </a:lnTo>
                <a:close/>
                <a:moveTo>
                  <a:pt x="14235" y="4375"/>
                </a:moveTo>
                <a:lnTo>
                  <a:pt x="13685" y="3782"/>
                </a:lnTo>
                <a:lnTo>
                  <a:pt x="13101" y="3149"/>
                </a:lnTo>
                <a:lnTo>
                  <a:pt x="13101" y="1083"/>
                </a:lnTo>
                <a:lnTo>
                  <a:pt x="14235" y="2309"/>
                </a:lnTo>
                <a:lnTo>
                  <a:pt x="14235" y="4375"/>
                </a:lnTo>
                <a:close/>
                <a:moveTo>
                  <a:pt x="14285" y="2309"/>
                </a:moveTo>
                <a:lnTo>
                  <a:pt x="15420" y="1083"/>
                </a:lnTo>
                <a:lnTo>
                  <a:pt x="15420" y="3149"/>
                </a:lnTo>
                <a:lnTo>
                  <a:pt x="14850" y="3766"/>
                </a:lnTo>
                <a:lnTo>
                  <a:pt x="14285" y="4375"/>
                </a:lnTo>
                <a:lnTo>
                  <a:pt x="14285" y="2309"/>
                </a:lnTo>
                <a:close/>
                <a:moveTo>
                  <a:pt x="15420" y="7818"/>
                </a:moveTo>
                <a:lnTo>
                  <a:pt x="14285" y="6592"/>
                </a:lnTo>
                <a:lnTo>
                  <a:pt x="14285" y="4526"/>
                </a:lnTo>
                <a:lnTo>
                  <a:pt x="15420" y="5752"/>
                </a:lnTo>
                <a:lnTo>
                  <a:pt x="15420" y="7818"/>
                </a:lnTo>
                <a:close/>
                <a:moveTo>
                  <a:pt x="14305" y="4451"/>
                </a:moveTo>
                <a:lnTo>
                  <a:pt x="15445" y="3220"/>
                </a:lnTo>
                <a:lnTo>
                  <a:pt x="16585" y="4451"/>
                </a:lnTo>
                <a:lnTo>
                  <a:pt x="15445" y="5681"/>
                </a:lnTo>
                <a:lnTo>
                  <a:pt x="14305" y="4451"/>
                </a:lnTo>
                <a:close/>
                <a:moveTo>
                  <a:pt x="16605" y="6592"/>
                </a:moveTo>
                <a:lnTo>
                  <a:pt x="15470" y="7818"/>
                </a:lnTo>
                <a:lnTo>
                  <a:pt x="15470" y="5752"/>
                </a:lnTo>
                <a:lnTo>
                  <a:pt x="16605" y="4526"/>
                </a:lnTo>
                <a:lnTo>
                  <a:pt x="16605" y="6592"/>
                </a:lnTo>
                <a:close/>
                <a:moveTo>
                  <a:pt x="16605" y="4375"/>
                </a:moveTo>
                <a:lnTo>
                  <a:pt x="16055" y="3782"/>
                </a:lnTo>
                <a:lnTo>
                  <a:pt x="15470" y="3149"/>
                </a:lnTo>
                <a:lnTo>
                  <a:pt x="15470" y="1083"/>
                </a:lnTo>
                <a:lnTo>
                  <a:pt x="16605" y="2309"/>
                </a:lnTo>
                <a:lnTo>
                  <a:pt x="16605" y="4375"/>
                </a:lnTo>
                <a:close/>
                <a:moveTo>
                  <a:pt x="16655" y="2309"/>
                </a:moveTo>
                <a:lnTo>
                  <a:pt x="17790" y="1083"/>
                </a:lnTo>
                <a:lnTo>
                  <a:pt x="17790" y="3149"/>
                </a:lnTo>
                <a:lnTo>
                  <a:pt x="17205" y="3782"/>
                </a:lnTo>
                <a:lnTo>
                  <a:pt x="16655" y="4375"/>
                </a:lnTo>
                <a:lnTo>
                  <a:pt x="16655" y="2309"/>
                </a:lnTo>
                <a:close/>
                <a:moveTo>
                  <a:pt x="17787" y="7818"/>
                </a:moveTo>
                <a:lnTo>
                  <a:pt x="16652" y="6592"/>
                </a:lnTo>
                <a:lnTo>
                  <a:pt x="16652" y="4526"/>
                </a:lnTo>
                <a:lnTo>
                  <a:pt x="17787" y="5752"/>
                </a:lnTo>
                <a:lnTo>
                  <a:pt x="17787" y="7818"/>
                </a:lnTo>
                <a:close/>
                <a:moveTo>
                  <a:pt x="16673" y="4451"/>
                </a:moveTo>
                <a:lnTo>
                  <a:pt x="17812" y="3220"/>
                </a:lnTo>
                <a:lnTo>
                  <a:pt x="18952" y="4451"/>
                </a:lnTo>
                <a:lnTo>
                  <a:pt x="17812" y="5681"/>
                </a:lnTo>
                <a:lnTo>
                  <a:pt x="16673" y="4451"/>
                </a:lnTo>
                <a:close/>
                <a:moveTo>
                  <a:pt x="18972" y="6592"/>
                </a:moveTo>
                <a:lnTo>
                  <a:pt x="17837" y="7818"/>
                </a:lnTo>
                <a:lnTo>
                  <a:pt x="17837" y="5752"/>
                </a:lnTo>
                <a:lnTo>
                  <a:pt x="18972" y="4526"/>
                </a:lnTo>
                <a:lnTo>
                  <a:pt x="18972" y="6592"/>
                </a:lnTo>
                <a:close/>
                <a:moveTo>
                  <a:pt x="18972" y="4375"/>
                </a:moveTo>
                <a:lnTo>
                  <a:pt x="18422" y="3782"/>
                </a:lnTo>
                <a:lnTo>
                  <a:pt x="17837" y="3149"/>
                </a:lnTo>
                <a:lnTo>
                  <a:pt x="17837" y="1083"/>
                </a:lnTo>
                <a:lnTo>
                  <a:pt x="18972" y="2309"/>
                </a:lnTo>
                <a:lnTo>
                  <a:pt x="18972" y="4375"/>
                </a:lnTo>
                <a:close/>
                <a:moveTo>
                  <a:pt x="20154" y="3149"/>
                </a:moveTo>
                <a:lnTo>
                  <a:pt x="19020" y="4375"/>
                </a:lnTo>
                <a:lnTo>
                  <a:pt x="19020" y="2309"/>
                </a:lnTo>
                <a:lnTo>
                  <a:pt x="20154" y="1083"/>
                </a:lnTo>
                <a:lnTo>
                  <a:pt x="20154" y="3149"/>
                </a:lnTo>
                <a:close/>
                <a:moveTo>
                  <a:pt x="7159" y="21433"/>
                </a:moveTo>
                <a:lnTo>
                  <a:pt x="7184" y="21433"/>
                </a:lnTo>
                <a:lnTo>
                  <a:pt x="7184" y="19291"/>
                </a:lnTo>
                <a:lnTo>
                  <a:pt x="7204" y="19271"/>
                </a:lnTo>
                <a:lnTo>
                  <a:pt x="5977" y="17942"/>
                </a:lnTo>
                <a:lnTo>
                  <a:pt x="5962" y="17958"/>
                </a:lnTo>
                <a:lnTo>
                  <a:pt x="5962" y="17958"/>
                </a:lnTo>
                <a:lnTo>
                  <a:pt x="5359" y="18610"/>
                </a:lnTo>
                <a:lnTo>
                  <a:pt x="4792" y="19223"/>
                </a:lnTo>
                <a:lnTo>
                  <a:pt x="4225" y="18610"/>
                </a:lnTo>
                <a:lnTo>
                  <a:pt x="3622" y="17958"/>
                </a:lnTo>
                <a:lnTo>
                  <a:pt x="3622" y="17958"/>
                </a:lnTo>
                <a:lnTo>
                  <a:pt x="3607" y="17942"/>
                </a:lnTo>
                <a:lnTo>
                  <a:pt x="3592" y="17958"/>
                </a:lnTo>
                <a:lnTo>
                  <a:pt x="3592" y="17958"/>
                </a:lnTo>
                <a:lnTo>
                  <a:pt x="2990" y="18610"/>
                </a:lnTo>
                <a:lnTo>
                  <a:pt x="2422" y="19223"/>
                </a:lnTo>
                <a:lnTo>
                  <a:pt x="1833" y="18583"/>
                </a:lnTo>
                <a:lnTo>
                  <a:pt x="1253" y="17958"/>
                </a:lnTo>
                <a:lnTo>
                  <a:pt x="1253" y="17958"/>
                </a:lnTo>
                <a:lnTo>
                  <a:pt x="1238" y="17942"/>
                </a:lnTo>
                <a:lnTo>
                  <a:pt x="10" y="19271"/>
                </a:lnTo>
                <a:lnTo>
                  <a:pt x="30" y="19291"/>
                </a:lnTo>
                <a:lnTo>
                  <a:pt x="30" y="21433"/>
                </a:lnTo>
                <a:lnTo>
                  <a:pt x="55" y="21433"/>
                </a:lnTo>
                <a:lnTo>
                  <a:pt x="40" y="21465"/>
                </a:lnTo>
                <a:lnTo>
                  <a:pt x="166" y="21600"/>
                </a:lnTo>
                <a:lnTo>
                  <a:pt x="256" y="21600"/>
                </a:lnTo>
                <a:lnTo>
                  <a:pt x="83" y="21413"/>
                </a:lnTo>
                <a:lnTo>
                  <a:pt x="83" y="19347"/>
                </a:lnTo>
                <a:lnTo>
                  <a:pt x="1218" y="20573"/>
                </a:lnTo>
                <a:lnTo>
                  <a:pt x="1218" y="21600"/>
                </a:lnTo>
                <a:lnTo>
                  <a:pt x="1268" y="21600"/>
                </a:lnTo>
                <a:lnTo>
                  <a:pt x="1268" y="20573"/>
                </a:lnTo>
                <a:lnTo>
                  <a:pt x="2402" y="19347"/>
                </a:lnTo>
                <a:lnTo>
                  <a:pt x="2402" y="21413"/>
                </a:lnTo>
                <a:lnTo>
                  <a:pt x="2229" y="21600"/>
                </a:lnTo>
                <a:lnTo>
                  <a:pt x="2317" y="21600"/>
                </a:lnTo>
                <a:lnTo>
                  <a:pt x="2427" y="21481"/>
                </a:lnTo>
                <a:lnTo>
                  <a:pt x="2538" y="21600"/>
                </a:lnTo>
                <a:lnTo>
                  <a:pt x="2626" y="21600"/>
                </a:lnTo>
                <a:lnTo>
                  <a:pt x="2453" y="21413"/>
                </a:lnTo>
                <a:lnTo>
                  <a:pt x="2453" y="19347"/>
                </a:lnTo>
                <a:lnTo>
                  <a:pt x="3587" y="20573"/>
                </a:lnTo>
                <a:lnTo>
                  <a:pt x="3587" y="21600"/>
                </a:lnTo>
                <a:lnTo>
                  <a:pt x="3637" y="21600"/>
                </a:lnTo>
                <a:lnTo>
                  <a:pt x="3637" y="20573"/>
                </a:lnTo>
                <a:lnTo>
                  <a:pt x="4772" y="19347"/>
                </a:lnTo>
                <a:lnTo>
                  <a:pt x="4772" y="21413"/>
                </a:lnTo>
                <a:lnTo>
                  <a:pt x="4599" y="21600"/>
                </a:lnTo>
                <a:lnTo>
                  <a:pt x="4687" y="21600"/>
                </a:lnTo>
                <a:lnTo>
                  <a:pt x="4797" y="21481"/>
                </a:lnTo>
                <a:lnTo>
                  <a:pt x="4908" y="21600"/>
                </a:lnTo>
                <a:lnTo>
                  <a:pt x="4995" y="21600"/>
                </a:lnTo>
                <a:lnTo>
                  <a:pt x="4822" y="21413"/>
                </a:lnTo>
                <a:lnTo>
                  <a:pt x="4822" y="19347"/>
                </a:lnTo>
                <a:lnTo>
                  <a:pt x="5957" y="20573"/>
                </a:lnTo>
                <a:lnTo>
                  <a:pt x="5957" y="21600"/>
                </a:lnTo>
                <a:lnTo>
                  <a:pt x="6007" y="21600"/>
                </a:lnTo>
                <a:lnTo>
                  <a:pt x="6007" y="20573"/>
                </a:lnTo>
                <a:lnTo>
                  <a:pt x="7142" y="19347"/>
                </a:lnTo>
                <a:lnTo>
                  <a:pt x="7142" y="21413"/>
                </a:lnTo>
                <a:lnTo>
                  <a:pt x="6968" y="21600"/>
                </a:lnTo>
                <a:lnTo>
                  <a:pt x="7059" y="21600"/>
                </a:lnTo>
                <a:lnTo>
                  <a:pt x="7184" y="21465"/>
                </a:lnTo>
                <a:lnTo>
                  <a:pt x="7159" y="21433"/>
                </a:lnTo>
                <a:close/>
                <a:moveTo>
                  <a:pt x="1240" y="20505"/>
                </a:moveTo>
                <a:lnTo>
                  <a:pt x="100" y="19275"/>
                </a:lnTo>
                <a:lnTo>
                  <a:pt x="1240" y="18045"/>
                </a:lnTo>
                <a:lnTo>
                  <a:pt x="2380" y="19275"/>
                </a:lnTo>
                <a:lnTo>
                  <a:pt x="1240" y="20505"/>
                </a:lnTo>
                <a:close/>
                <a:moveTo>
                  <a:pt x="3607" y="20505"/>
                </a:moveTo>
                <a:lnTo>
                  <a:pt x="2468" y="19275"/>
                </a:lnTo>
                <a:lnTo>
                  <a:pt x="3607" y="18045"/>
                </a:lnTo>
                <a:lnTo>
                  <a:pt x="4747" y="19275"/>
                </a:lnTo>
                <a:lnTo>
                  <a:pt x="3607" y="20505"/>
                </a:lnTo>
                <a:close/>
                <a:moveTo>
                  <a:pt x="5974" y="20505"/>
                </a:moveTo>
                <a:lnTo>
                  <a:pt x="4835" y="19275"/>
                </a:lnTo>
                <a:lnTo>
                  <a:pt x="5974" y="18045"/>
                </a:lnTo>
                <a:lnTo>
                  <a:pt x="7114" y="19275"/>
                </a:lnTo>
                <a:lnTo>
                  <a:pt x="5974" y="20505"/>
                </a:lnTo>
                <a:close/>
                <a:moveTo>
                  <a:pt x="19180" y="15780"/>
                </a:moveTo>
                <a:lnTo>
                  <a:pt x="17995" y="14498"/>
                </a:lnTo>
                <a:lnTo>
                  <a:pt x="16768" y="15828"/>
                </a:lnTo>
                <a:lnTo>
                  <a:pt x="16788" y="15848"/>
                </a:lnTo>
                <a:lnTo>
                  <a:pt x="16788" y="17969"/>
                </a:lnTo>
                <a:lnTo>
                  <a:pt x="15586" y="19271"/>
                </a:lnTo>
                <a:lnTo>
                  <a:pt x="15606" y="19291"/>
                </a:lnTo>
                <a:lnTo>
                  <a:pt x="15606" y="21433"/>
                </a:lnTo>
                <a:lnTo>
                  <a:pt x="15631" y="21433"/>
                </a:lnTo>
                <a:lnTo>
                  <a:pt x="15616" y="21465"/>
                </a:lnTo>
                <a:lnTo>
                  <a:pt x="15741" y="21600"/>
                </a:lnTo>
                <a:lnTo>
                  <a:pt x="15832" y="21600"/>
                </a:lnTo>
                <a:lnTo>
                  <a:pt x="15658" y="21413"/>
                </a:lnTo>
                <a:lnTo>
                  <a:pt x="15658" y="19347"/>
                </a:lnTo>
                <a:lnTo>
                  <a:pt x="16793" y="20573"/>
                </a:lnTo>
                <a:lnTo>
                  <a:pt x="16793" y="21600"/>
                </a:lnTo>
                <a:lnTo>
                  <a:pt x="16843" y="21600"/>
                </a:lnTo>
                <a:lnTo>
                  <a:pt x="16843" y="20573"/>
                </a:lnTo>
                <a:lnTo>
                  <a:pt x="17978" y="19347"/>
                </a:lnTo>
                <a:lnTo>
                  <a:pt x="17978" y="21413"/>
                </a:lnTo>
                <a:lnTo>
                  <a:pt x="17805" y="21600"/>
                </a:lnTo>
                <a:lnTo>
                  <a:pt x="17892" y="21600"/>
                </a:lnTo>
                <a:lnTo>
                  <a:pt x="18003" y="21481"/>
                </a:lnTo>
                <a:lnTo>
                  <a:pt x="18113" y="21600"/>
                </a:lnTo>
                <a:lnTo>
                  <a:pt x="18201" y="21600"/>
                </a:lnTo>
                <a:lnTo>
                  <a:pt x="18028" y="21413"/>
                </a:lnTo>
                <a:lnTo>
                  <a:pt x="18028" y="19347"/>
                </a:lnTo>
                <a:lnTo>
                  <a:pt x="19163" y="20573"/>
                </a:lnTo>
                <a:lnTo>
                  <a:pt x="19163" y="21600"/>
                </a:lnTo>
                <a:lnTo>
                  <a:pt x="19213" y="21600"/>
                </a:lnTo>
                <a:lnTo>
                  <a:pt x="19213" y="20573"/>
                </a:lnTo>
                <a:lnTo>
                  <a:pt x="20347" y="19347"/>
                </a:lnTo>
                <a:lnTo>
                  <a:pt x="20347" y="21413"/>
                </a:lnTo>
                <a:lnTo>
                  <a:pt x="20174" y="21600"/>
                </a:lnTo>
                <a:lnTo>
                  <a:pt x="20262" y="21600"/>
                </a:lnTo>
                <a:lnTo>
                  <a:pt x="20388" y="21465"/>
                </a:lnTo>
                <a:lnTo>
                  <a:pt x="20373" y="21433"/>
                </a:lnTo>
                <a:lnTo>
                  <a:pt x="20398" y="21433"/>
                </a:lnTo>
                <a:lnTo>
                  <a:pt x="20398" y="19291"/>
                </a:lnTo>
                <a:lnTo>
                  <a:pt x="20418" y="19271"/>
                </a:lnTo>
                <a:lnTo>
                  <a:pt x="21570" y="18025"/>
                </a:lnTo>
                <a:lnTo>
                  <a:pt x="21555" y="17993"/>
                </a:lnTo>
                <a:lnTo>
                  <a:pt x="21580" y="17993"/>
                </a:lnTo>
                <a:lnTo>
                  <a:pt x="21580" y="15852"/>
                </a:lnTo>
                <a:lnTo>
                  <a:pt x="21600" y="15832"/>
                </a:lnTo>
                <a:lnTo>
                  <a:pt x="20373" y="14502"/>
                </a:lnTo>
                <a:lnTo>
                  <a:pt x="19180" y="15780"/>
                </a:lnTo>
                <a:close/>
                <a:moveTo>
                  <a:pt x="16813" y="20505"/>
                </a:moveTo>
                <a:lnTo>
                  <a:pt x="15674" y="19275"/>
                </a:lnTo>
                <a:lnTo>
                  <a:pt x="16813" y="18045"/>
                </a:lnTo>
                <a:lnTo>
                  <a:pt x="17953" y="19275"/>
                </a:lnTo>
                <a:lnTo>
                  <a:pt x="16813" y="20505"/>
                </a:lnTo>
                <a:close/>
                <a:moveTo>
                  <a:pt x="17973" y="19196"/>
                </a:moveTo>
                <a:lnTo>
                  <a:pt x="17408" y="18583"/>
                </a:lnTo>
                <a:lnTo>
                  <a:pt x="16841" y="17969"/>
                </a:lnTo>
                <a:lnTo>
                  <a:pt x="16841" y="15903"/>
                </a:lnTo>
                <a:lnTo>
                  <a:pt x="17975" y="17130"/>
                </a:lnTo>
                <a:lnTo>
                  <a:pt x="17975" y="19196"/>
                </a:lnTo>
                <a:close/>
                <a:moveTo>
                  <a:pt x="17998" y="17062"/>
                </a:moveTo>
                <a:lnTo>
                  <a:pt x="16858" y="15832"/>
                </a:lnTo>
                <a:lnTo>
                  <a:pt x="17998" y="14602"/>
                </a:lnTo>
                <a:lnTo>
                  <a:pt x="19138" y="15832"/>
                </a:lnTo>
                <a:lnTo>
                  <a:pt x="17998" y="17062"/>
                </a:lnTo>
                <a:close/>
                <a:moveTo>
                  <a:pt x="18023" y="17130"/>
                </a:moveTo>
                <a:lnTo>
                  <a:pt x="19158" y="15903"/>
                </a:lnTo>
                <a:lnTo>
                  <a:pt x="19158" y="17969"/>
                </a:lnTo>
                <a:lnTo>
                  <a:pt x="18565" y="18610"/>
                </a:lnTo>
                <a:lnTo>
                  <a:pt x="18023" y="19196"/>
                </a:lnTo>
                <a:lnTo>
                  <a:pt x="18023" y="17130"/>
                </a:lnTo>
                <a:close/>
                <a:moveTo>
                  <a:pt x="19180" y="20505"/>
                </a:moveTo>
                <a:lnTo>
                  <a:pt x="18041" y="19275"/>
                </a:lnTo>
                <a:lnTo>
                  <a:pt x="19180" y="18045"/>
                </a:lnTo>
                <a:lnTo>
                  <a:pt x="20320" y="19275"/>
                </a:lnTo>
                <a:lnTo>
                  <a:pt x="19180" y="20505"/>
                </a:lnTo>
                <a:close/>
                <a:moveTo>
                  <a:pt x="20340" y="19196"/>
                </a:moveTo>
                <a:lnTo>
                  <a:pt x="19798" y="18610"/>
                </a:lnTo>
                <a:lnTo>
                  <a:pt x="19205" y="17969"/>
                </a:lnTo>
                <a:lnTo>
                  <a:pt x="19205" y="15903"/>
                </a:lnTo>
                <a:lnTo>
                  <a:pt x="20340" y="17130"/>
                </a:lnTo>
                <a:lnTo>
                  <a:pt x="20340" y="19196"/>
                </a:lnTo>
                <a:close/>
                <a:moveTo>
                  <a:pt x="21522" y="17969"/>
                </a:moveTo>
                <a:lnTo>
                  <a:pt x="20390" y="19196"/>
                </a:lnTo>
                <a:lnTo>
                  <a:pt x="20390" y="17130"/>
                </a:lnTo>
                <a:lnTo>
                  <a:pt x="21525" y="15903"/>
                </a:lnTo>
                <a:lnTo>
                  <a:pt x="21525" y="17969"/>
                </a:lnTo>
                <a:close/>
                <a:moveTo>
                  <a:pt x="20365" y="17062"/>
                </a:moveTo>
                <a:lnTo>
                  <a:pt x="19225" y="15832"/>
                </a:lnTo>
                <a:lnTo>
                  <a:pt x="20365" y="14602"/>
                </a:lnTo>
                <a:lnTo>
                  <a:pt x="21505" y="15832"/>
                </a:lnTo>
                <a:lnTo>
                  <a:pt x="20365" y="1706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5"/>
          <p:cNvSpPr txBox="1"/>
          <p:nvPr>
            <p:ph type="title"/>
          </p:nvPr>
        </p:nvSpPr>
        <p:spPr>
          <a:xfrm>
            <a:off x="623888" y="1900003"/>
            <a:ext cx="7886700" cy="9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500"/>
              <a:buFont typeface="Calibri"/>
              <a:buNone/>
              <a:defRPr sz="45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628650" y="2965479"/>
            <a:ext cx="7886700" cy="6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E96A2"/>
              </a:buClr>
              <a:buSzPts val="1800"/>
              <a:buNone/>
              <a:defRPr sz="1800">
                <a:solidFill>
                  <a:srgbClr val="8E96A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500"/>
              <a:buNone/>
              <a:defRPr sz="1500">
                <a:solidFill>
                  <a:srgbClr val="8E96A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400"/>
              <a:buNone/>
              <a:defRPr sz="1400">
                <a:solidFill>
                  <a:srgbClr val="8E96A2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44" name="Google Shape;44;p5"/>
          <p:cNvSpPr txBox="1"/>
          <p:nvPr>
            <p:ph idx="2" type="body"/>
          </p:nvPr>
        </p:nvSpPr>
        <p:spPr>
          <a:xfrm>
            <a:off x="874178" y="1228455"/>
            <a:ext cx="5787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/>
          <p:nvPr/>
        </p:nvSpPr>
        <p:spPr>
          <a:xfrm>
            <a:off x="469092" y="0"/>
            <a:ext cx="8196282" cy="5143500"/>
          </a:xfrm>
          <a:custGeom>
            <a:rect b="b" l="l" r="r" t="t"/>
            <a:pathLst>
              <a:path extrusionOk="0" h="21600" w="21600">
                <a:moveTo>
                  <a:pt x="20137" y="1007"/>
                </a:moveTo>
                <a:lnTo>
                  <a:pt x="18997" y="2237"/>
                </a:lnTo>
                <a:lnTo>
                  <a:pt x="17857" y="1007"/>
                </a:lnTo>
                <a:lnTo>
                  <a:pt x="18786" y="4"/>
                </a:lnTo>
                <a:lnTo>
                  <a:pt x="18696" y="4"/>
                </a:lnTo>
                <a:lnTo>
                  <a:pt x="18610" y="96"/>
                </a:lnTo>
                <a:lnTo>
                  <a:pt x="17837" y="932"/>
                </a:lnTo>
                <a:lnTo>
                  <a:pt x="17837" y="0"/>
                </a:lnTo>
                <a:lnTo>
                  <a:pt x="17787" y="0"/>
                </a:lnTo>
                <a:lnTo>
                  <a:pt x="17787" y="932"/>
                </a:lnTo>
                <a:lnTo>
                  <a:pt x="17014" y="96"/>
                </a:lnTo>
                <a:lnTo>
                  <a:pt x="16929" y="4"/>
                </a:lnTo>
                <a:lnTo>
                  <a:pt x="16838" y="4"/>
                </a:lnTo>
                <a:lnTo>
                  <a:pt x="17767" y="1007"/>
                </a:lnTo>
                <a:lnTo>
                  <a:pt x="16627" y="2237"/>
                </a:lnTo>
                <a:lnTo>
                  <a:pt x="15488" y="1007"/>
                </a:lnTo>
                <a:lnTo>
                  <a:pt x="16417" y="4"/>
                </a:lnTo>
                <a:lnTo>
                  <a:pt x="16326" y="4"/>
                </a:lnTo>
                <a:lnTo>
                  <a:pt x="16241" y="96"/>
                </a:lnTo>
                <a:lnTo>
                  <a:pt x="15468" y="932"/>
                </a:lnTo>
                <a:lnTo>
                  <a:pt x="15468" y="0"/>
                </a:lnTo>
                <a:lnTo>
                  <a:pt x="15417" y="0"/>
                </a:lnTo>
                <a:lnTo>
                  <a:pt x="15417" y="932"/>
                </a:lnTo>
                <a:lnTo>
                  <a:pt x="14639" y="92"/>
                </a:lnTo>
                <a:lnTo>
                  <a:pt x="14557" y="4"/>
                </a:lnTo>
                <a:lnTo>
                  <a:pt x="14469" y="4"/>
                </a:lnTo>
                <a:lnTo>
                  <a:pt x="15397" y="1007"/>
                </a:lnTo>
                <a:lnTo>
                  <a:pt x="14258" y="2237"/>
                </a:lnTo>
                <a:lnTo>
                  <a:pt x="13118" y="1007"/>
                </a:lnTo>
                <a:lnTo>
                  <a:pt x="14047" y="4"/>
                </a:lnTo>
                <a:lnTo>
                  <a:pt x="13957" y="4"/>
                </a:lnTo>
                <a:lnTo>
                  <a:pt x="13871" y="96"/>
                </a:lnTo>
                <a:lnTo>
                  <a:pt x="13098" y="932"/>
                </a:lnTo>
                <a:lnTo>
                  <a:pt x="13098" y="0"/>
                </a:lnTo>
                <a:lnTo>
                  <a:pt x="13048" y="0"/>
                </a:lnTo>
                <a:lnTo>
                  <a:pt x="13048" y="932"/>
                </a:lnTo>
                <a:lnTo>
                  <a:pt x="12275" y="96"/>
                </a:lnTo>
                <a:lnTo>
                  <a:pt x="12189" y="4"/>
                </a:lnTo>
                <a:lnTo>
                  <a:pt x="12099" y="4"/>
                </a:lnTo>
                <a:lnTo>
                  <a:pt x="13028" y="1007"/>
                </a:lnTo>
                <a:lnTo>
                  <a:pt x="11888" y="2237"/>
                </a:lnTo>
                <a:lnTo>
                  <a:pt x="10749" y="1007"/>
                </a:lnTo>
                <a:lnTo>
                  <a:pt x="11677" y="4"/>
                </a:lnTo>
                <a:lnTo>
                  <a:pt x="11589" y="4"/>
                </a:lnTo>
                <a:lnTo>
                  <a:pt x="11507" y="92"/>
                </a:lnTo>
                <a:lnTo>
                  <a:pt x="10728" y="932"/>
                </a:lnTo>
                <a:lnTo>
                  <a:pt x="10728" y="0"/>
                </a:lnTo>
                <a:lnTo>
                  <a:pt x="10678" y="0"/>
                </a:lnTo>
                <a:lnTo>
                  <a:pt x="10678" y="932"/>
                </a:lnTo>
                <a:lnTo>
                  <a:pt x="9905" y="96"/>
                </a:lnTo>
                <a:lnTo>
                  <a:pt x="9820" y="4"/>
                </a:lnTo>
                <a:lnTo>
                  <a:pt x="9729" y="4"/>
                </a:lnTo>
                <a:lnTo>
                  <a:pt x="10658" y="1007"/>
                </a:lnTo>
                <a:lnTo>
                  <a:pt x="9519" y="2237"/>
                </a:lnTo>
                <a:lnTo>
                  <a:pt x="8379" y="1007"/>
                </a:lnTo>
                <a:lnTo>
                  <a:pt x="9308" y="4"/>
                </a:lnTo>
                <a:lnTo>
                  <a:pt x="9217" y="4"/>
                </a:lnTo>
                <a:lnTo>
                  <a:pt x="9132" y="96"/>
                </a:lnTo>
                <a:lnTo>
                  <a:pt x="8359" y="932"/>
                </a:lnTo>
                <a:lnTo>
                  <a:pt x="8359" y="0"/>
                </a:lnTo>
                <a:lnTo>
                  <a:pt x="8309" y="0"/>
                </a:lnTo>
                <a:lnTo>
                  <a:pt x="8309" y="932"/>
                </a:lnTo>
                <a:lnTo>
                  <a:pt x="7536" y="96"/>
                </a:lnTo>
                <a:lnTo>
                  <a:pt x="7450" y="4"/>
                </a:lnTo>
                <a:lnTo>
                  <a:pt x="7360" y="4"/>
                </a:lnTo>
                <a:lnTo>
                  <a:pt x="8289" y="1007"/>
                </a:lnTo>
                <a:lnTo>
                  <a:pt x="7149" y="2237"/>
                </a:lnTo>
                <a:lnTo>
                  <a:pt x="6009" y="1007"/>
                </a:lnTo>
                <a:lnTo>
                  <a:pt x="6938" y="4"/>
                </a:lnTo>
                <a:lnTo>
                  <a:pt x="6850" y="4"/>
                </a:lnTo>
                <a:lnTo>
                  <a:pt x="6767" y="92"/>
                </a:lnTo>
                <a:lnTo>
                  <a:pt x="5989" y="932"/>
                </a:lnTo>
                <a:lnTo>
                  <a:pt x="5989" y="0"/>
                </a:lnTo>
                <a:lnTo>
                  <a:pt x="5939" y="0"/>
                </a:lnTo>
                <a:lnTo>
                  <a:pt x="5939" y="932"/>
                </a:lnTo>
                <a:lnTo>
                  <a:pt x="5166" y="96"/>
                </a:lnTo>
                <a:lnTo>
                  <a:pt x="5081" y="4"/>
                </a:lnTo>
                <a:lnTo>
                  <a:pt x="4990" y="4"/>
                </a:lnTo>
                <a:lnTo>
                  <a:pt x="5919" y="1007"/>
                </a:lnTo>
                <a:lnTo>
                  <a:pt x="4779" y="2237"/>
                </a:lnTo>
                <a:lnTo>
                  <a:pt x="3640" y="1007"/>
                </a:lnTo>
                <a:lnTo>
                  <a:pt x="4569" y="4"/>
                </a:lnTo>
                <a:lnTo>
                  <a:pt x="4478" y="4"/>
                </a:lnTo>
                <a:lnTo>
                  <a:pt x="4393" y="96"/>
                </a:lnTo>
                <a:lnTo>
                  <a:pt x="3620" y="932"/>
                </a:lnTo>
                <a:lnTo>
                  <a:pt x="3620" y="0"/>
                </a:lnTo>
                <a:lnTo>
                  <a:pt x="3569" y="0"/>
                </a:lnTo>
                <a:lnTo>
                  <a:pt x="3569" y="932"/>
                </a:lnTo>
                <a:lnTo>
                  <a:pt x="2796" y="96"/>
                </a:lnTo>
                <a:lnTo>
                  <a:pt x="2711" y="4"/>
                </a:lnTo>
                <a:lnTo>
                  <a:pt x="2621" y="4"/>
                </a:lnTo>
                <a:lnTo>
                  <a:pt x="3549" y="1007"/>
                </a:lnTo>
                <a:lnTo>
                  <a:pt x="2410" y="2237"/>
                </a:lnTo>
                <a:lnTo>
                  <a:pt x="1270" y="1007"/>
                </a:lnTo>
                <a:lnTo>
                  <a:pt x="2199" y="4"/>
                </a:lnTo>
                <a:lnTo>
                  <a:pt x="2111" y="4"/>
                </a:lnTo>
                <a:lnTo>
                  <a:pt x="2028" y="92"/>
                </a:lnTo>
                <a:lnTo>
                  <a:pt x="1250" y="932"/>
                </a:lnTo>
                <a:lnTo>
                  <a:pt x="1250" y="0"/>
                </a:lnTo>
                <a:lnTo>
                  <a:pt x="1200" y="0"/>
                </a:lnTo>
                <a:lnTo>
                  <a:pt x="1200" y="932"/>
                </a:lnTo>
                <a:lnTo>
                  <a:pt x="341" y="0"/>
                </a:lnTo>
                <a:lnTo>
                  <a:pt x="254" y="0"/>
                </a:lnTo>
                <a:lnTo>
                  <a:pt x="1182" y="1003"/>
                </a:lnTo>
                <a:lnTo>
                  <a:pt x="1182" y="1003"/>
                </a:lnTo>
                <a:lnTo>
                  <a:pt x="1202" y="1023"/>
                </a:lnTo>
                <a:lnTo>
                  <a:pt x="1202" y="3145"/>
                </a:lnTo>
                <a:lnTo>
                  <a:pt x="0" y="4447"/>
                </a:lnTo>
                <a:lnTo>
                  <a:pt x="20" y="4466"/>
                </a:lnTo>
                <a:lnTo>
                  <a:pt x="20" y="6608"/>
                </a:lnTo>
                <a:lnTo>
                  <a:pt x="45" y="6608"/>
                </a:lnTo>
                <a:lnTo>
                  <a:pt x="30" y="6640"/>
                </a:lnTo>
                <a:lnTo>
                  <a:pt x="1227" y="7934"/>
                </a:lnTo>
                <a:lnTo>
                  <a:pt x="2412" y="6652"/>
                </a:lnTo>
                <a:lnTo>
                  <a:pt x="3597" y="7934"/>
                </a:lnTo>
                <a:lnTo>
                  <a:pt x="4782" y="6652"/>
                </a:lnTo>
                <a:lnTo>
                  <a:pt x="5967" y="7934"/>
                </a:lnTo>
                <a:lnTo>
                  <a:pt x="7151" y="6652"/>
                </a:lnTo>
                <a:lnTo>
                  <a:pt x="8336" y="7934"/>
                </a:lnTo>
                <a:lnTo>
                  <a:pt x="9521" y="6652"/>
                </a:lnTo>
                <a:lnTo>
                  <a:pt x="10706" y="7934"/>
                </a:lnTo>
                <a:lnTo>
                  <a:pt x="11891" y="6652"/>
                </a:lnTo>
                <a:lnTo>
                  <a:pt x="13075" y="7934"/>
                </a:lnTo>
                <a:lnTo>
                  <a:pt x="14260" y="6652"/>
                </a:lnTo>
                <a:lnTo>
                  <a:pt x="15445" y="7934"/>
                </a:lnTo>
                <a:lnTo>
                  <a:pt x="16630" y="6652"/>
                </a:lnTo>
                <a:lnTo>
                  <a:pt x="17815" y="7934"/>
                </a:lnTo>
                <a:lnTo>
                  <a:pt x="19012" y="6640"/>
                </a:lnTo>
                <a:lnTo>
                  <a:pt x="18997" y="6608"/>
                </a:lnTo>
                <a:lnTo>
                  <a:pt x="19022" y="6608"/>
                </a:lnTo>
                <a:lnTo>
                  <a:pt x="19022" y="4466"/>
                </a:lnTo>
                <a:lnTo>
                  <a:pt x="19042" y="4447"/>
                </a:lnTo>
                <a:lnTo>
                  <a:pt x="19042" y="4447"/>
                </a:lnTo>
                <a:lnTo>
                  <a:pt x="20194" y="3201"/>
                </a:lnTo>
                <a:lnTo>
                  <a:pt x="20179" y="3169"/>
                </a:lnTo>
                <a:lnTo>
                  <a:pt x="20204" y="3169"/>
                </a:lnTo>
                <a:lnTo>
                  <a:pt x="20204" y="1027"/>
                </a:lnTo>
                <a:lnTo>
                  <a:pt x="20224" y="1007"/>
                </a:lnTo>
                <a:lnTo>
                  <a:pt x="19296" y="4"/>
                </a:lnTo>
                <a:lnTo>
                  <a:pt x="19208" y="4"/>
                </a:lnTo>
                <a:lnTo>
                  <a:pt x="20137" y="1007"/>
                </a:lnTo>
                <a:close/>
                <a:moveTo>
                  <a:pt x="1215" y="7818"/>
                </a:moveTo>
                <a:lnTo>
                  <a:pt x="80" y="6592"/>
                </a:lnTo>
                <a:lnTo>
                  <a:pt x="80" y="4526"/>
                </a:lnTo>
                <a:lnTo>
                  <a:pt x="1215" y="5752"/>
                </a:lnTo>
                <a:lnTo>
                  <a:pt x="1215" y="7818"/>
                </a:lnTo>
                <a:close/>
                <a:moveTo>
                  <a:pt x="101" y="4451"/>
                </a:moveTo>
                <a:lnTo>
                  <a:pt x="1240" y="3220"/>
                </a:lnTo>
                <a:lnTo>
                  <a:pt x="2380" y="4451"/>
                </a:lnTo>
                <a:lnTo>
                  <a:pt x="1240" y="5681"/>
                </a:lnTo>
                <a:lnTo>
                  <a:pt x="101" y="4451"/>
                </a:lnTo>
                <a:close/>
                <a:moveTo>
                  <a:pt x="2397" y="6592"/>
                </a:moveTo>
                <a:lnTo>
                  <a:pt x="1263" y="7818"/>
                </a:lnTo>
                <a:lnTo>
                  <a:pt x="1263" y="5752"/>
                </a:lnTo>
                <a:lnTo>
                  <a:pt x="2397" y="4526"/>
                </a:lnTo>
                <a:lnTo>
                  <a:pt x="2397" y="6592"/>
                </a:lnTo>
                <a:close/>
                <a:moveTo>
                  <a:pt x="2397" y="4375"/>
                </a:moveTo>
                <a:lnTo>
                  <a:pt x="1833" y="3766"/>
                </a:lnTo>
                <a:lnTo>
                  <a:pt x="1263" y="3149"/>
                </a:lnTo>
                <a:lnTo>
                  <a:pt x="1263" y="1083"/>
                </a:lnTo>
                <a:lnTo>
                  <a:pt x="2397" y="2309"/>
                </a:lnTo>
                <a:lnTo>
                  <a:pt x="2397" y="4375"/>
                </a:lnTo>
                <a:close/>
                <a:moveTo>
                  <a:pt x="2448" y="2309"/>
                </a:moveTo>
                <a:lnTo>
                  <a:pt x="3582" y="1083"/>
                </a:lnTo>
                <a:lnTo>
                  <a:pt x="3582" y="3149"/>
                </a:lnTo>
                <a:lnTo>
                  <a:pt x="2997" y="3782"/>
                </a:lnTo>
                <a:lnTo>
                  <a:pt x="2448" y="4375"/>
                </a:lnTo>
                <a:lnTo>
                  <a:pt x="2448" y="2309"/>
                </a:lnTo>
                <a:close/>
                <a:moveTo>
                  <a:pt x="3582" y="7818"/>
                </a:moveTo>
                <a:lnTo>
                  <a:pt x="2448" y="6592"/>
                </a:lnTo>
                <a:lnTo>
                  <a:pt x="2448" y="4526"/>
                </a:lnTo>
                <a:lnTo>
                  <a:pt x="3582" y="5752"/>
                </a:lnTo>
                <a:lnTo>
                  <a:pt x="3582" y="7818"/>
                </a:lnTo>
                <a:close/>
                <a:moveTo>
                  <a:pt x="2468" y="4451"/>
                </a:moveTo>
                <a:lnTo>
                  <a:pt x="3607" y="3220"/>
                </a:lnTo>
                <a:lnTo>
                  <a:pt x="4747" y="4451"/>
                </a:lnTo>
                <a:lnTo>
                  <a:pt x="3607" y="5681"/>
                </a:lnTo>
                <a:lnTo>
                  <a:pt x="2468" y="4451"/>
                </a:lnTo>
                <a:close/>
                <a:moveTo>
                  <a:pt x="4767" y="6592"/>
                </a:moveTo>
                <a:lnTo>
                  <a:pt x="3632" y="7818"/>
                </a:lnTo>
                <a:lnTo>
                  <a:pt x="3632" y="5752"/>
                </a:lnTo>
                <a:lnTo>
                  <a:pt x="4767" y="4526"/>
                </a:lnTo>
                <a:lnTo>
                  <a:pt x="4767" y="6592"/>
                </a:lnTo>
                <a:close/>
                <a:moveTo>
                  <a:pt x="4767" y="4375"/>
                </a:moveTo>
                <a:lnTo>
                  <a:pt x="4217" y="3782"/>
                </a:lnTo>
                <a:lnTo>
                  <a:pt x="3632" y="3149"/>
                </a:lnTo>
                <a:lnTo>
                  <a:pt x="3632" y="1083"/>
                </a:lnTo>
                <a:lnTo>
                  <a:pt x="4767" y="2309"/>
                </a:lnTo>
                <a:lnTo>
                  <a:pt x="4767" y="4375"/>
                </a:lnTo>
                <a:close/>
                <a:moveTo>
                  <a:pt x="4817" y="2309"/>
                </a:moveTo>
                <a:lnTo>
                  <a:pt x="5952" y="1083"/>
                </a:lnTo>
                <a:lnTo>
                  <a:pt x="5952" y="3149"/>
                </a:lnTo>
                <a:lnTo>
                  <a:pt x="5367" y="3782"/>
                </a:lnTo>
                <a:lnTo>
                  <a:pt x="4817" y="4375"/>
                </a:lnTo>
                <a:lnTo>
                  <a:pt x="4817" y="2309"/>
                </a:lnTo>
                <a:close/>
                <a:moveTo>
                  <a:pt x="5949" y="7818"/>
                </a:moveTo>
                <a:lnTo>
                  <a:pt x="4815" y="6592"/>
                </a:lnTo>
                <a:lnTo>
                  <a:pt x="4815" y="4526"/>
                </a:lnTo>
                <a:lnTo>
                  <a:pt x="5949" y="5752"/>
                </a:lnTo>
                <a:lnTo>
                  <a:pt x="5949" y="7818"/>
                </a:lnTo>
                <a:close/>
                <a:moveTo>
                  <a:pt x="4835" y="4451"/>
                </a:moveTo>
                <a:lnTo>
                  <a:pt x="5974" y="3220"/>
                </a:lnTo>
                <a:lnTo>
                  <a:pt x="7114" y="4451"/>
                </a:lnTo>
                <a:lnTo>
                  <a:pt x="5974" y="5681"/>
                </a:lnTo>
                <a:lnTo>
                  <a:pt x="4835" y="4451"/>
                </a:lnTo>
                <a:close/>
                <a:moveTo>
                  <a:pt x="7134" y="6592"/>
                </a:moveTo>
                <a:lnTo>
                  <a:pt x="5999" y="7818"/>
                </a:lnTo>
                <a:lnTo>
                  <a:pt x="5999" y="5752"/>
                </a:lnTo>
                <a:lnTo>
                  <a:pt x="7134" y="4526"/>
                </a:lnTo>
                <a:lnTo>
                  <a:pt x="7134" y="6592"/>
                </a:lnTo>
                <a:close/>
                <a:moveTo>
                  <a:pt x="7134" y="4375"/>
                </a:moveTo>
                <a:lnTo>
                  <a:pt x="6569" y="3766"/>
                </a:lnTo>
                <a:lnTo>
                  <a:pt x="5999" y="3149"/>
                </a:lnTo>
                <a:lnTo>
                  <a:pt x="5999" y="1083"/>
                </a:lnTo>
                <a:lnTo>
                  <a:pt x="7134" y="2309"/>
                </a:lnTo>
                <a:lnTo>
                  <a:pt x="7134" y="4375"/>
                </a:lnTo>
                <a:close/>
                <a:moveTo>
                  <a:pt x="7184" y="2309"/>
                </a:moveTo>
                <a:lnTo>
                  <a:pt x="8319" y="1083"/>
                </a:lnTo>
                <a:lnTo>
                  <a:pt x="8319" y="3149"/>
                </a:lnTo>
                <a:lnTo>
                  <a:pt x="7734" y="3782"/>
                </a:lnTo>
                <a:lnTo>
                  <a:pt x="7184" y="4375"/>
                </a:lnTo>
                <a:lnTo>
                  <a:pt x="7184" y="2309"/>
                </a:lnTo>
                <a:close/>
                <a:moveTo>
                  <a:pt x="8316" y="7818"/>
                </a:moveTo>
                <a:lnTo>
                  <a:pt x="7182" y="6592"/>
                </a:lnTo>
                <a:lnTo>
                  <a:pt x="7182" y="4526"/>
                </a:lnTo>
                <a:lnTo>
                  <a:pt x="8316" y="5752"/>
                </a:lnTo>
                <a:lnTo>
                  <a:pt x="8316" y="7818"/>
                </a:lnTo>
                <a:close/>
                <a:moveTo>
                  <a:pt x="7204" y="4451"/>
                </a:moveTo>
                <a:lnTo>
                  <a:pt x="8344" y="3220"/>
                </a:lnTo>
                <a:lnTo>
                  <a:pt x="9484" y="4451"/>
                </a:lnTo>
                <a:lnTo>
                  <a:pt x="8344" y="5681"/>
                </a:lnTo>
                <a:lnTo>
                  <a:pt x="7204" y="4451"/>
                </a:lnTo>
                <a:close/>
                <a:moveTo>
                  <a:pt x="9501" y="6592"/>
                </a:moveTo>
                <a:lnTo>
                  <a:pt x="8366" y="7818"/>
                </a:lnTo>
                <a:lnTo>
                  <a:pt x="8366" y="5752"/>
                </a:lnTo>
                <a:lnTo>
                  <a:pt x="9501" y="4526"/>
                </a:lnTo>
                <a:lnTo>
                  <a:pt x="9501" y="6592"/>
                </a:lnTo>
                <a:close/>
                <a:moveTo>
                  <a:pt x="9501" y="4375"/>
                </a:moveTo>
                <a:lnTo>
                  <a:pt x="8951" y="3782"/>
                </a:lnTo>
                <a:lnTo>
                  <a:pt x="8366" y="3149"/>
                </a:lnTo>
                <a:lnTo>
                  <a:pt x="8366" y="1083"/>
                </a:lnTo>
                <a:lnTo>
                  <a:pt x="9501" y="2309"/>
                </a:lnTo>
                <a:lnTo>
                  <a:pt x="9501" y="4375"/>
                </a:lnTo>
                <a:close/>
                <a:moveTo>
                  <a:pt x="9551" y="2309"/>
                </a:moveTo>
                <a:lnTo>
                  <a:pt x="10686" y="1083"/>
                </a:lnTo>
                <a:lnTo>
                  <a:pt x="10686" y="3149"/>
                </a:lnTo>
                <a:lnTo>
                  <a:pt x="10101" y="3782"/>
                </a:lnTo>
                <a:lnTo>
                  <a:pt x="9551" y="4375"/>
                </a:lnTo>
                <a:lnTo>
                  <a:pt x="9551" y="2309"/>
                </a:lnTo>
                <a:close/>
                <a:moveTo>
                  <a:pt x="10686" y="7818"/>
                </a:moveTo>
                <a:lnTo>
                  <a:pt x="9551" y="6592"/>
                </a:lnTo>
                <a:lnTo>
                  <a:pt x="9551" y="4526"/>
                </a:lnTo>
                <a:lnTo>
                  <a:pt x="10686" y="5752"/>
                </a:lnTo>
                <a:lnTo>
                  <a:pt x="10686" y="7818"/>
                </a:lnTo>
                <a:close/>
                <a:moveTo>
                  <a:pt x="9571" y="4451"/>
                </a:moveTo>
                <a:lnTo>
                  <a:pt x="10711" y="3220"/>
                </a:lnTo>
                <a:lnTo>
                  <a:pt x="11851" y="4451"/>
                </a:lnTo>
                <a:lnTo>
                  <a:pt x="10711" y="5681"/>
                </a:lnTo>
                <a:lnTo>
                  <a:pt x="9571" y="4451"/>
                </a:lnTo>
                <a:close/>
                <a:moveTo>
                  <a:pt x="11868" y="6592"/>
                </a:moveTo>
                <a:lnTo>
                  <a:pt x="10734" y="7818"/>
                </a:lnTo>
                <a:lnTo>
                  <a:pt x="10734" y="5752"/>
                </a:lnTo>
                <a:lnTo>
                  <a:pt x="11868" y="4526"/>
                </a:lnTo>
                <a:lnTo>
                  <a:pt x="11868" y="6592"/>
                </a:lnTo>
                <a:close/>
                <a:moveTo>
                  <a:pt x="11868" y="4375"/>
                </a:moveTo>
                <a:lnTo>
                  <a:pt x="11303" y="3766"/>
                </a:lnTo>
                <a:lnTo>
                  <a:pt x="10734" y="3149"/>
                </a:lnTo>
                <a:lnTo>
                  <a:pt x="10734" y="1083"/>
                </a:lnTo>
                <a:lnTo>
                  <a:pt x="11868" y="2309"/>
                </a:lnTo>
                <a:lnTo>
                  <a:pt x="11868" y="4375"/>
                </a:lnTo>
                <a:close/>
                <a:moveTo>
                  <a:pt x="11918" y="2309"/>
                </a:moveTo>
                <a:lnTo>
                  <a:pt x="13053" y="1083"/>
                </a:lnTo>
                <a:lnTo>
                  <a:pt x="13053" y="3149"/>
                </a:lnTo>
                <a:lnTo>
                  <a:pt x="12468" y="3782"/>
                </a:lnTo>
                <a:lnTo>
                  <a:pt x="11918" y="4375"/>
                </a:lnTo>
                <a:lnTo>
                  <a:pt x="11918" y="2309"/>
                </a:lnTo>
                <a:close/>
                <a:moveTo>
                  <a:pt x="13053" y="7818"/>
                </a:moveTo>
                <a:lnTo>
                  <a:pt x="11918" y="6592"/>
                </a:lnTo>
                <a:lnTo>
                  <a:pt x="11918" y="4526"/>
                </a:lnTo>
                <a:lnTo>
                  <a:pt x="13053" y="5752"/>
                </a:lnTo>
                <a:lnTo>
                  <a:pt x="13053" y="7818"/>
                </a:lnTo>
                <a:close/>
                <a:moveTo>
                  <a:pt x="11938" y="4451"/>
                </a:moveTo>
                <a:lnTo>
                  <a:pt x="13078" y="3220"/>
                </a:lnTo>
                <a:lnTo>
                  <a:pt x="14218" y="4451"/>
                </a:lnTo>
                <a:lnTo>
                  <a:pt x="13078" y="5681"/>
                </a:lnTo>
                <a:lnTo>
                  <a:pt x="11938" y="4451"/>
                </a:lnTo>
                <a:close/>
                <a:moveTo>
                  <a:pt x="14235" y="6592"/>
                </a:moveTo>
                <a:lnTo>
                  <a:pt x="13101" y="7818"/>
                </a:lnTo>
                <a:lnTo>
                  <a:pt x="13101" y="5752"/>
                </a:lnTo>
                <a:lnTo>
                  <a:pt x="14235" y="4526"/>
                </a:lnTo>
                <a:lnTo>
                  <a:pt x="14235" y="6592"/>
                </a:lnTo>
                <a:close/>
                <a:moveTo>
                  <a:pt x="14235" y="4375"/>
                </a:moveTo>
                <a:lnTo>
                  <a:pt x="13685" y="3782"/>
                </a:lnTo>
                <a:lnTo>
                  <a:pt x="13101" y="3149"/>
                </a:lnTo>
                <a:lnTo>
                  <a:pt x="13101" y="1083"/>
                </a:lnTo>
                <a:lnTo>
                  <a:pt x="14235" y="2309"/>
                </a:lnTo>
                <a:lnTo>
                  <a:pt x="14235" y="4375"/>
                </a:lnTo>
                <a:close/>
                <a:moveTo>
                  <a:pt x="14285" y="2309"/>
                </a:moveTo>
                <a:lnTo>
                  <a:pt x="15420" y="1083"/>
                </a:lnTo>
                <a:lnTo>
                  <a:pt x="15420" y="3149"/>
                </a:lnTo>
                <a:lnTo>
                  <a:pt x="14850" y="3766"/>
                </a:lnTo>
                <a:lnTo>
                  <a:pt x="14285" y="4375"/>
                </a:lnTo>
                <a:lnTo>
                  <a:pt x="14285" y="2309"/>
                </a:lnTo>
                <a:close/>
                <a:moveTo>
                  <a:pt x="15420" y="7818"/>
                </a:moveTo>
                <a:lnTo>
                  <a:pt x="14285" y="6592"/>
                </a:lnTo>
                <a:lnTo>
                  <a:pt x="14285" y="4526"/>
                </a:lnTo>
                <a:lnTo>
                  <a:pt x="15420" y="5752"/>
                </a:lnTo>
                <a:lnTo>
                  <a:pt x="15420" y="7818"/>
                </a:lnTo>
                <a:close/>
                <a:moveTo>
                  <a:pt x="14305" y="4451"/>
                </a:moveTo>
                <a:lnTo>
                  <a:pt x="15445" y="3220"/>
                </a:lnTo>
                <a:lnTo>
                  <a:pt x="16585" y="4451"/>
                </a:lnTo>
                <a:lnTo>
                  <a:pt x="15445" y="5681"/>
                </a:lnTo>
                <a:lnTo>
                  <a:pt x="14305" y="4451"/>
                </a:lnTo>
                <a:close/>
                <a:moveTo>
                  <a:pt x="16605" y="6592"/>
                </a:moveTo>
                <a:lnTo>
                  <a:pt x="15470" y="7818"/>
                </a:lnTo>
                <a:lnTo>
                  <a:pt x="15470" y="5752"/>
                </a:lnTo>
                <a:lnTo>
                  <a:pt x="16605" y="4526"/>
                </a:lnTo>
                <a:lnTo>
                  <a:pt x="16605" y="6592"/>
                </a:lnTo>
                <a:close/>
                <a:moveTo>
                  <a:pt x="16605" y="4375"/>
                </a:moveTo>
                <a:lnTo>
                  <a:pt x="16055" y="3782"/>
                </a:lnTo>
                <a:lnTo>
                  <a:pt x="15470" y="3149"/>
                </a:lnTo>
                <a:lnTo>
                  <a:pt x="15470" y="1083"/>
                </a:lnTo>
                <a:lnTo>
                  <a:pt x="16605" y="2309"/>
                </a:lnTo>
                <a:lnTo>
                  <a:pt x="16605" y="4375"/>
                </a:lnTo>
                <a:close/>
                <a:moveTo>
                  <a:pt x="16655" y="2309"/>
                </a:moveTo>
                <a:lnTo>
                  <a:pt x="17790" y="1083"/>
                </a:lnTo>
                <a:lnTo>
                  <a:pt x="17790" y="3149"/>
                </a:lnTo>
                <a:lnTo>
                  <a:pt x="17205" y="3782"/>
                </a:lnTo>
                <a:lnTo>
                  <a:pt x="16655" y="4375"/>
                </a:lnTo>
                <a:lnTo>
                  <a:pt x="16655" y="2309"/>
                </a:lnTo>
                <a:close/>
                <a:moveTo>
                  <a:pt x="17787" y="7818"/>
                </a:moveTo>
                <a:lnTo>
                  <a:pt x="16652" y="6592"/>
                </a:lnTo>
                <a:lnTo>
                  <a:pt x="16652" y="4526"/>
                </a:lnTo>
                <a:lnTo>
                  <a:pt x="17787" y="5752"/>
                </a:lnTo>
                <a:lnTo>
                  <a:pt x="17787" y="7818"/>
                </a:lnTo>
                <a:close/>
                <a:moveTo>
                  <a:pt x="16673" y="4451"/>
                </a:moveTo>
                <a:lnTo>
                  <a:pt x="17812" y="3220"/>
                </a:lnTo>
                <a:lnTo>
                  <a:pt x="18952" y="4451"/>
                </a:lnTo>
                <a:lnTo>
                  <a:pt x="17812" y="5681"/>
                </a:lnTo>
                <a:lnTo>
                  <a:pt x="16673" y="4451"/>
                </a:lnTo>
                <a:close/>
                <a:moveTo>
                  <a:pt x="18972" y="6592"/>
                </a:moveTo>
                <a:lnTo>
                  <a:pt x="17837" y="7818"/>
                </a:lnTo>
                <a:lnTo>
                  <a:pt x="17837" y="5752"/>
                </a:lnTo>
                <a:lnTo>
                  <a:pt x="18972" y="4526"/>
                </a:lnTo>
                <a:lnTo>
                  <a:pt x="18972" y="6592"/>
                </a:lnTo>
                <a:close/>
                <a:moveTo>
                  <a:pt x="18972" y="4375"/>
                </a:moveTo>
                <a:lnTo>
                  <a:pt x="18422" y="3782"/>
                </a:lnTo>
                <a:lnTo>
                  <a:pt x="17837" y="3149"/>
                </a:lnTo>
                <a:lnTo>
                  <a:pt x="17837" y="1083"/>
                </a:lnTo>
                <a:lnTo>
                  <a:pt x="18972" y="2309"/>
                </a:lnTo>
                <a:lnTo>
                  <a:pt x="18972" y="4375"/>
                </a:lnTo>
                <a:close/>
                <a:moveTo>
                  <a:pt x="20154" y="3149"/>
                </a:moveTo>
                <a:lnTo>
                  <a:pt x="19020" y="4375"/>
                </a:lnTo>
                <a:lnTo>
                  <a:pt x="19020" y="2309"/>
                </a:lnTo>
                <a:lnTo>
                  <a:pt x="20154" y="1083"/>
                </a:lnTo>
                <a:lnTo>
                  <a:pt x="20154" y="3149"/>
                </a:lnTo>
                <a:close/>
                <a:moveTo>
                  <a:pt x="7159" y="21433"/>
                </a:moveTo>
                <a:lnTo>
                  <a:pt x="7184" y="21433"/>
                </a:lnTo>
                <a:lnTo>
                  <a:pt x="7184" y="19291"/>
                </a:lnTo>
                <a:lnTo>
                  <a:pt x="7204" y="19271"/>
                </a:lnTo>
                <a:lnTo>
                  <a:pt x="5977" y="17942"/>
                </a:lnTo>
                <a:lnTo>
                  <a:pt x="5962" y="17958"/>
                </a:lnTo>
                <a:lnTo>
                  <a:pt x="5962" y="17958"/>
                </a:lnTo>
                <a:lnTo>
                  <a:pt x="5359" y="18610"/>
                </a:lnTo>
                <a:lnTo>
                  <a:pt x="4792" y="19223"/>
                </a:lnTo>
                <a:lnTo>
                  <a:pt x="4225" y="18610"/>
                </a:lnTo>
                <a:lnTo>
                  <a:pt x="3622" y="17958"/>
                </a:lnTo>
                <a:lnTo>
                  <a:pt x="3622" y="17958"/>
                </a:lnTo>
                <a:lnTo>
                  <a:pt x="3607" y="17942"/>
                </a:lnTo>
                <a:lnTo>
                  <a:pt x="3592" y="17958"/>
                </a:lnTo>
                <a:lnTo>
                  <a:pt x="3592" y="17958"/>
                </a:lnTo>
                <a:lnTo>
                  <a:pt x="2990" y="18610"/>
                </a:lnTo>
                <a:lnTo>
                  <a:pt x="2422" y="19223"/>
                </a:lnTo>
                <a:lnTo>
                  <a:pt x="1833" y="18583"/>
                </a:lnTo>
                <a:lnTo>
                  <a:pt x="1253" y="17958"/>
                </a:lnTo>
                <a:lnTo>
                  <a:pt x="1253" y="17958"/>
                </a:lnTo>
                <a:lnTo>
                  <a:pt x="1238" y="17942"/>
                </a:lnTo>
                <a:lnTo>
                  <a:pt x="10" y="19271"/>
                </a:lnTo>
                <a:lnTo>
                  <a:pt x="30" y="19291"/>
                </a:lnTo>
                <a:lnTo>
                  <a:pt x="30" y="21433"/>
                </a:lnTo>
                <a:lnTo>
                  <a:pt x="55" y="21433"/>
                </a:lnTo>
                <a:lnTo>
                  <a:pt x="40" y="21465"/>
                </a:lnTo>
                <a:lnTo>
                  <a:pt x="166" y="21600"/>
                </a:lnTo>
                <a:lnTo>
                  <a:pt x="256" y="21600"/>
                </a:lnTo>
                <a:lnTo>
                  <a:pt x="83" y="21413"/>
                </a:lnTo>
                <a:lnTo>
                  <a:pt x="83" y="19347"/>
                </a:lnTo>
                <a:lnTo>
                  <a:pt x="1218" y="20573"/>
                </a:lnTo>
                <a:lnTo>
                  <a:pt x="1218" y="21600"/>
                </a:lnTo>
                <a:lnTo>
                  <a:pt x="1268" y="21600"/>
                </a:lnTo>
                <a:lnTo>
                  <a:pt x="1268" y="20573"/>
                </a:lnTo>
                <a:lnTo>
                  <a:pt x="2402" y="19347"/>
                </a:lnTo>
                <a:lnTo>
                  <a:pt x="2402" y="21413"/>
                </a:lnTo>
                <a:lnTo>
                  <a:pt x="2229" y="21600"/>
                </a:lnTo>
                <a:lnTo>
                  <a:pt x="2317" y="21600"/>
                </a:lnTo>
                <a:lnTo>
                  <a:pt x="2427" y="21481"/>
                </a:lnTo>
                <a:lnTo>
                  <a:pt x="2538" y="21600"/>
                </a:lnTo>
                <a:lnTo>
                  <a:pt x="2626" y="21600"/>
                </a:lnTo>
                <a:lnTo>
                  <a:pt x="2453" y="21413"/>
                </a:lnTo>
                <a:lnTo>
                  <a:pt x="2453" y="19347"/>
                </a:lnTo>
                <a:lnTo>
                  <a:pt x="3587" y="20573"/>
                </a:lnTo>
                <a:lnTo>
                  <a:pt x="3587" y="21600"/>
                </a:lnTo>
                <a:lnTo>
                  <a:pt x="3637" y="21600"/>
                </a:lnTo>
                <a:lnTo>
                  <a:pt x="3637" y="20573"/>
                </a:lnTo>
                <a:lnTo>
                  <a:pt x="4772" y="19347"/>
                </a:lnTo>
                <a:lnTo>
                  <a:pt x="4772" y="21413"/>
                </a:lnTo>
                <a:lnTo>
                  <a:pt x="4599" y="21600"/>
                </a:lnTo>
                <a:lnTo>
                  <a:pt x="4687" y="21600"/>
                </a:lnTo>
                <a:lnTo>
                  <a:pt x="4797" y="21481"/>
                </a:lnTo>
                <a:lnTo>
                  <a:pt x="4908" y="21600"/>
                </a:lnTo>
                <a:lnTo>
                  <a:pt x="4995" y="21600"/>
                </a:lnTo>
                <a:lnTo>
                  <a:pt x="4822" y="21413"/>
                </a:lnTo>
                <a:lnTo>
                  <a:pt x="4822" y="19347"/>
                </a:lnTo>
                <a:lnTo>
                  <a:pt x="5957" y="20573"/>
                </a:lnTo>
                <a:lnTo>
                  <a:pt x="5957" y="21600"/>
                </a:lnTo>
                <a:lnTo>
                  <a:pt x="6007" y="21600"/>
                </a:lnTo>
                <a:lnTo>
                  <a:pt x="6007" y="20573"/>
                </a:lnTo>
                <a:lnTo>
                  <a:pt x="7142" y="19347"/>
                </a:lnTo>
                <a:lnTo>
                  <a:pt x="7142" y="21413"/>
                </a:lnTo>
                <a:lnTo>
                  <a:pt x="6968" y="21600"/>
                </a:lnTo>
                <a:lnTo>
                  <a:pt x="7059" y="21600"/>
                </a:lnTo>
                <a:lnTo>
                  <a:pt x="7184" y="21465"/>
                </a:lnTo>
                <a:lnTo>
                  <a:pt x="7159" y="21433"/>
                </a:lnTo>
                <a:close/>
                <a:moveTo>
                  <a:pt x="1240" y="20505"/>
                </a:moveTo>
                <a:lnTo>
                  <a:pt x="100" y="19275"/>
                </a:lnTo>
                <a:lnTo>
                  <a:pt x="1240" y="18045"/>
                </a:lnTo>
                <a:lnTo>
                  <a:pt x="2380" y="19275"/>
                </a:lnTo>
                <a:lnTo>
                  <a:pt x="1240" y="20505"/>
                </a:lnTo>
                <a:close/>
                <a:moveTo>
                  <a:pt x="3607" y="20505"/>
                </a:moveTo>
                <a:lnTo>
                  <a:pt x="2468" y="19275"/>
                </a:lnTo>
                <a:lnTo>
                  <a:pt x="3607" y="18045"/>
                </a:lnTo>
                <a:lnTo>
                  <a:pt x="4747" y="19275"/>
                </a:lnTo>
                <a:lnTo>
                  <a:pt x="3607" y="20505"/>
                </a:lnTo>
                <a:close/>
                <a:moveTo>
                  <a:pt x="5974" y="20505"/>
                </a:moveTo>
                <a:lnTo>
                  <a:pt x="4835" y="19275"/>
                </a:lnTo>
                <a:lnTo>
                  <a:pt x="5974" y="18045"/>
                </a:lnTo>
                <a:lnTo>
                  <a:pt x="7114" y="19275"/>
                </a:lnTo>
                <a:lnTo>
                  <a:pt x="5974" y="20505"/>
                </a:lnTo>
                <a:close/>
                <a:moveTo>
                  <a:pt x="19180" y="15780"/>
                </a:moveTo>
                <a:lnTo>
                  <a:pt x="17995" y="14498"/>
                </a:lnTo>
                <a:lnTo>
                  <a:pt x="16768" y="15828"/>
                </a:lnTo>
                <a:lnTo>
                  <a:pt x="16788" y="15848"/>
                </a:lnTo>
                <a:lnTo>
                  <a:pt x="16788" y="17969"/>
                </a:lnTo>
                <a:lnTo>
                  <a:pt x="15586" y="19271"/>
                </a:lnTo>
                <a:lnTo>
                  <a:pt x="15606" y="19291"/>
                </a:lnTo>
                <a:lnTo>
                  <a:pt x="15606" y="21433"/>
                </a:lnTo>
                <a:lnTo>
                  <a:pt x="15631" y="21433"/>
                </a:lnTo>
                <a:lnTo>
                  <a:pt x="15616" y="21465"/>
                </a:lnTo>
                <a:lnTo>
                  <a:pt x="15741" y="21600"/>
                </a:lnTo>
                <a:lnTo>
                  <a:pt x="15832" y="21600"/>
                </a:lnTo>
                <a:lnTo>
                  <a:pt x="15658" y="21413"/>
                </a:lnTo>
                <a:lnTo>
                  <a:pt x="15658" y="19347"/>
                </a:lnTo>
                <a:lnTo>
                  <a:pt x="16793" y="20573"/>
                </a:lnTo>
                <a:lnTo>
                  <a:pt x="16793" y="21600"/>
                </a:lnTo>
                <a:lnTo>
                  <a:pt x="16843" y="21600"/>
                </a:lnTo>
                <a:lnTo>
                  <a:pt x="16843" y="20573"/>
                </a:lnTo>
                <a:lnTo>
                  <a:pt x="17978" y="19347"/>
                </a:lnTo>
                <a:lnTo>
                  <a:pt x="17978" y="21413"/>
                </a:lnTo>
                <a:lnTo>
                  <a:pt x="17805" y="21600"/>
                </a:lnTo>
                <a:lnTo>
                  <a:pt x="17892" y="21600"/>
                </a:lnTo>
                <a:lnTo>
                  <a:pt x="18003" y="21481"/>
                </a:lnTo>
                <a:lnTo>
                  <a:pt x="18113" y="21600"/>
                </a:lnTo>
                <a:lnTo>
                  <a:pt x="18201" y="21600"/>
                </a:lnTo>
                <a:lnTo>
                  <a:pt x="18028" y="21413"/>
                </a:lnTo>
                <a:lnTo>
                  <a:pt x="18028" y="19347"/>
                </a:lnTo>
                <a:lnTo>
                  <a:pt x="19163" y="20573"/>
                </a:lnTo>
                <a:lnTo>
                  <a:pt x="19163" y="21600"/>
                </a:lnTo>
                <a:lnTo>
                  <a:pt x="19213" y="21600"/>
                </a:lnTo>
                <a:lnTo>
                  <a:pt x="19213" y="20573"/>
                </a:lnTo>
                <a:lnTo>
                  <a:pt x="20347" y="19347"/>
                </a:lnTo>
                <a:lnTo>
                  <a:pt x="20347" y="21413"/>
                </a:lnTo>
                <a:lnTo>
                  <a:pt x="20174" y="21600"/>
                </a:lnTo>
                <a:lnTo>
                  <a:pt x="20262" y="21600"/>
                </a:lnTo>
                <a:lnTo>
                  <a:pt x="20388" y="21465"/>
                </a:lnTo>
                <a:lnTo>
                  <a:pt x="20373" y="21433"/>
                </a:lnTo>
                <a:lnTo>
                  <a:pt x="20398" y="21433"/>
                </a:lnTo>
                <a:lnTo>
                  <a:pt x="20398" y="19291"/>
                </a:lnTo>
                <a:lnTo>
                  <a:pt x="20418" y="19271"/>
                </a:lnTo>
                <a:lnTo>
                  <a:pt x="21570" y="18025"/>
                </a:lnTo>
                <a:lnTo>
                  <a:pt x="21555" y="17993"/>
                </a:lnTo>
                <a:lnTo>
                  <a:pt x="21580" y="17993"/>
                </a:lnTo>
                <a:lnTo>
                  <a:pt x="21580" y="15852"/>
                </a:lnTo>
                <a:lnTo>
                  <a:pt x="21600" y="15832"/>
                </a:lnTo>
                <a:lnTo>
                  <a:pt x="20373" y="14502"/>
                </a:lnTo>
                <a:lnTo>
                  <a:pt x="19180" y="15780"/>
                </a:lnTo>
                <a:close/>
                <a:moveTo>
                  <a:pt x="16813" y="20505"/>
                </a:moveTo>
                <a:lnTo>
                  <a:pt x="15674" y="19275"/>
                </a:lnTo>
                <a:lnTo>
                  <a:pt x="16813" y="18045"/>
                </a:lnTo>
                <a:lnTo>
                  <a:pt x="17953" y="19275"/>
                </a:lnTo>
                <a:lnTo>
                  <a:pt x="16813" y="20505"/>
                </a:lnTo>
                <a:close/>
                <a:moveTo>
                  <a:pt x="17973" y="19196"/>
                </a:moveTo>
                <a:lnTo>
                  <a:pt x="17408" y="18583"/>
                </a:lnTo>
                <a:lnTo>
                  <a:pt x="16841" y="17969"/>
                </a:lnTo>
                <a:lnTo>
                  <a:pt x="16841" y="15903"/>
                </a:lnTo>
                <a:lnTo>
                  <a:pt x="17975" y="17130"/>
                </a:lnTo>
                <a:lnTo>
                  <a:pt x="17975" y="19196"/>
                </a:lnTo>
                <a:close/>
                <a:moveTo>
                  <a:pt x="17998" y="17062"/>
                </a:moveTo>
                <a:lnTo>
                  <a:pt x="16858" y="15832"/>
                </a:lnTo>
                <a:lnTo>
                  <a:pt x="17998" y="14602"/>
                </a:lnTo>
                <a:lnTo>
                  <a:pt x="19138" y="15832"/>
                </a:lnTo>
                <a:lnTo>
                  <a:pt x="17998" y="17062"/>
                </a:lnTo>
                <a:close/>
                <a:moveTo>
                  <a:pt x="18023" y="17130"/>
                </a:moveTo>
                <a:lnTo>
                  <a:pt x="19158" y="15903"/>
                </a:lnTo>
                <a:lnTo>
                  <a:pt x="19158" y="17969"/>
                </a:lnTo>
                <a:lnTo>
                  <a:pt x="18565" y="18610"/>
                </a:lnTo>
                <a:lnTo>
                  <a:pt x="18023" y="19196"/>
                </a:lnTo>
                <a:lnTo>
                  <a:pt x="18023" y="17130"/>
                </a:lnTo>
                <a:close/>
                <a:moveTo>
                  <a:pt x="19180" y="20505"/>
                </a:moveTo>
                <a:lnTo>
                  <a:pt x="18041" y="19275"/>
                </a:lnTo>
                <a:lnTo>
                  <a:pt x="19180" y="18045"/>
                </a:lnTo>
                <a:lnTo>
                  <a:pt x="20320" y="19275"/>
                </a:lnTo>
                <a:lnTo>
                  <a:pt x="19180" y="20505"/>
                </a:lnTo>
                <a:close/>
                <a:moveTo>
                  <a:pt x="20340" y="19196"/>
                </a:moveTo>
                <a:lnTo>
                  <a:pt x="19798" y="18610"/>
                </a:lnTo>
                <a:lnTo>
                  <a:pt x="19205" y="17969"/>
                </a:lnTo>
                <a:lnTo>
                  <a:pt x="19205" y="15903"/>
                </a:lnTo>
                <a:lnTo>
                  <a:pt x="20340" y="17130"/>
                </a:lnTo>
                <a:lnTo>
                  <a:pt x="20340" y="19196"/>
                </a:lnTo>
                <a:close/>
                <a:moveTo>
                  <a:pt x="21522" y="17969"/>
                </a:moveTo>
                <a:lnTo>
                  <a:pt x="20390" y="19196"/>
                </a:lnTo>
                <a:lnTo>
                  <a:pt x="20390" y="17130"/>
                </a:lnTo>
                <a:lnTo>
                  <a:pt x="21525" y="15903"/>
                </a:lnTo>
                <a:lnTo>
                  <a:pt x="21525" y="17969"/>
                </a:lnTo>
                <a:close/>
                <a:moveTo>
                  <a:pt x="20365" y="17062"/>
                </a:moveTo>
                <a:lnTo>
                  <a:pt x="19225" y="15832"/>
                </a:lnTo>
                <a:lnTo>
                  <a:pt x="20365" y="14602"/>
                </a:lnTo>
                <a:lnTo>
                  <a:pt x="21505" y="15832"/>
                </a:lnTo>
                <a:lnTo>
                  <a:pt x="20365" y="170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0" name="Google Shape;50;p6"/>
          <p:cNvSpPr txBox="1"/>
          <p:nvPr>
            <p:ph type="title"/>
          </p:nvPr>
        </p:nvSpPr>
        <p:spPr>
          <a:xfrm>
            <a:off x="623888" y="1900003"/>
            <a:ext cx="7886700" cy="965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Calibri"/>
              <a:buNone/>
              <a:defRPr sz="45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628650" y="2965479"/>
            <a:ext cx="7886700" cy="6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E96A2"/>
              </a:buClr>
              <a:buSzPts val="1800"/>
              <a:buNone/>
              <a:defRPr sz="1800">
                <a:solidFill>
                  <a:srgbClr val="8E96A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500"/>
              <a:buNone/>
              <a:defRPr sz="1500">
                <a:solidFill>
                  <a:srgbClr val="8E96A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400"/>
              <a:buNone/>
              <a:defRPr sz="1400">
                <a:solidFill>
                  <a:srgbClr val="8E96A2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874178" y="1228455"/>
            <a:ext cx="5787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A3C52"/>
              </a:buClr>
              <a:buSzPts val="3600"/>
              <a:buNone/>
              <a:defRPr sz="3600">
                <a:solidFill>
                  <a:srgbClr val="2A3C52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bg>
      <p:bgPr>
        <a:solidFill>
          <a:schemeClr val="lt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/>
          <p:nvPr/>
        </p:nvSpPr>
        <p:spPr>
          <a:xfrm>
            <a:off x="730550" y="0"/>
            <a:ext cx="7673400" cy="5143500"/>
          </a:xfrm>
          <a:custGeom>
            <a:rect b="b" l="l" r="r" t="t"/>
            <a:pathLst>
              <a:path extrusionOk="0" h="21600" w="21600">
                <a:moveTo>
                  <a:pt x="72" y="21409"/>
                </a:moveTo>
                <a:lnTo>
                  <a:pt x="72" y="19343"/>
                </a:lnTo>
                <a:lnTo>
                  <a:pt x="1284" y="20569"/>
                </a:lnTo>
                <a:lnTo>
                  <a:pt x="1284" y="21596"/>
                </a:lnTo>
                <a:lnTo>
                  <a:pt x="1338" y="21596"/>
                </a:lnTo>
                <a:lnTo>
                  <a:pt x="1338" y="20569"/>
                </a:lnTo>
                <a:lnTo>
                  <a:pt x="2550" y="19343"/>
                </a:lnTo>
                <a:lnTo>
                  <a:pt x="2550" y="21409"/>
                </a:lnTo>
                <a:lnTo>
                  <a:pt x="2365" y="21596"/>
                </a:lnTo>
                <a:lnTo>
                  <a:pt x="2459" y="21596"/>
                </a:lnTo>
                <a:lnTo>
                  <a:pt x="2577" y="21477"/>
                </a:lnTo>
                <a:lnTo>
                  <a:pt x="2695" y="21596"/>
                </a:lnTo>
                <a:lnTo>
                  <a:pt x="2789" y="21596"/>
                </a:lnTo>
                <a:lnTo>
                  <a:pt x="2604" y="21409"/>
                </a:lnTo>
                <a:lnTo>
                  <a:pt x="2604" y="19343"/>
                </a:lnTo>
                <a:lnTo>
                  <a:pt x="3815" y="20569"/>
                </a:lnTo>
                <a:lnTo>
                  <a:pt x="3815" y="21596"/>
                </a:lnTo>
                <a:lnTo>
                  <a:pt x="3869" y="21596"/>
                </a:lnTo>
                <a:lnTo>
                  <a:pt x="3869" y="20569"/>
                </a:lnTo>
                <a:lnTo>
                  <a:pt x="5081" y="19343"/>
                </a:lnTo>
                <a:lnTo>
                  <a:pt x="5081" y="21409"/>
                </a:lnTo>
                <a:lnTo>
                  <a:pt x="4896" y="21596"/>
                </a:lnTo>
                <a:lnTo>
                  <a:pt x="4990" y="21596"/>
                </a:lnTo>
                <a:lnTo>
                  <a:pt x="5108" y="21477"/>
                </a:lnTo>
                <a:lnTo>
                  <a:pt x="5226" y="21596"/>
                </a:lnTo>
                <a:lnTo>
                  <a:pt x="5320" y="21596"/>
                </a:lnTo>
                <a:lnTo>
                  <a:pt x="5135" y="21409"/>
                </a:lnTo>
                <a:lnTo>
                  <a:pt x="5135" y="19288"/>
                </a:lnTo>
                <a:lnTo>
                  <a:pt x="5156" y="19268"/>
                </a:lnTo>
                <a:lnTo>
                  <a:pt x="3845" y="17938"/>
                </a:lnTo>
                <a:lnTo>
                  <a:pt x="3829" y="17954"/>
                </a:lnTo>
                <a:lnTo>
                  <a:pt x="3829" y="17954"/>
                </a:lnTo>
                <a:lnTo>
                  <a:pt x="3209" y="18579"/>
                </a:lnTo>
                <a:lnTo>
                  <a:pt x="2579" y="19220"/>
                </a:lnTo>
                <a:lnTo>
                  <a:pt x="1973" y="18607"/>
                </a:lnTo>
                <a:lnTo>
                  <a:pt x="1330" y="17954"/>
                </a:lnTo>
                <a:lnTo>
                  <a:pt x="1330" y="17954"/>
                </a:lnTo>
                <a:lnTo>
                  <a:pt x="1314" y="17938"/>
                </a:lnTo>
                <a:lnTo>
                  <a:pt x="3" y="19268"/>
                </a:lnTo>
                <a:lnTo>
                  <a:pt x="24" y="19288"/>
                </a:lnTo>
                <a:lnTo>
                  <a:pt x="24" y="21429"/>
                </a:lnTo>
                <a:lnTo>
                  <a:pt x="51" y="21429"/>
                </a:lnTo>
                <a:lnTo>
                  <a:pt x="35" y="21461"/>
                </a:lnTo>
                <a:lnTo>
                  <a:pt x="169" y="21596"/>
                </a:lnTo>
                <a:lnTo>
                  <a:pt x="266" y="21596"/>
                </a:lnTo>
                <a:lnTo>
                  <a:pt x="72" y="21409"/>
                </a:lnTo>
                <a:close/>
                <a:moveTo>
                  <a:pt x="3840" y="18038"/>
                </a:moveTo>
                <a:lnTo>
                  <a:pt x="5057" y="19268"/>
                </a:lnTo>
                <a:lnTo>
                  <a:pt x="3840" y="20498"/>
                </a:lnTo>
                <a:lnTo>
                  <a:pt x="2622" y="19268"/>
                </a:lnTo>
                <a:lnTo>
                  <a:pt x="3840" y="18038"/>
                </a:lnTo>
                <a:close/>
                <a:moveTo>
                  <a:pt x="1311" y="18038"/>
                </a:moveTo>
                <a:lnTo>
                  <a:pt x="2528" y="19268"/>
                </a:lnTo>
                <a:lnTo>
                  <a:pt x="1311" y="20498"/>
                </a:lnTo>
                <a:lnTo>
                  <a:pt x="94" y="19268"/>
                </a:lnTo>
                <a:lnTo>
                  <a:pt x="1311" y="18038"/>
                </a:lnTo>
                <a:close/>
                <a:moveTo>
                  <a:pt x="19039" y="931"/>
                </a:moveTo>
                <a:lnTo>
                  <a:pt x="19039" y="0"/>
                </a:lnTo>
                <a:lnTo>
                  <a:pt x="18986" y="0"/>
                </a:lnTo>
                <a:lnTo>
                  <a:pt x="18986" y="931"/>
                </a:lnTo>
                <a:lnTo>
                  <a:pt x="18160" y="96"/>
                </a:lnTo>
                <a:lnTo>
                  <a:pt x="18069" y="4"/>
                </a:lnTo>
                <a:lnTo>
                  <a:pt x="17972" y="4"/>
                </a:lnTo>
                <a:lnTo>
                  <a:pt x="18964" y="1007"/>
                </a:lnTo>
                <a:lnTo>
                  <a:pt x="17747" y="2237"/>
                </a:lnTo>
                <a:lnTo>
                  <a:pt x="16530" y="1007"/>
                </a:lnTo>
                <a:lnTo>
                  <a:pt x="17522" y="4"/>
                </a:lnTo>
                <a:lnTo>
                  <a:pt x="17428" y="4"/>
                </a:lnTo>
                <a:lnTo>
                  <a:pt x="17339" y="92"/>
                </a:lnTo>
                <a:lnTo>
                  <a:pt x="16508" y="931"/>
                </a:lnTo>
                <a:lnTo>
                  <a:pt x="16508" y="0"/>
                </a:lnTo>
                <a:lnTo>
                  <a:pt x="16455" y="0"/>
                </a:lnTo>
                <a:lnTo>
                  <a:pt x="16455" y="931"/>
                </a:lnTo>
                <a:lnTo>
                  <a:pt x="15629" y="96"/>
                </a:lnTo>
                <a:lnTo>
                  <a:pt x="15538" y="4"/>
                </a:lnTo>
                <a:lnTo>
                  <a:pt x="15441" y="4"/>
                </a:lnTo>
                <a:lnTo>
                  <a:pt x="16433" y="1007"/>
                </a:lnTo>
                <a:lnTo>
                  <a:pt x="15216" y="2237"/>
                </a:lnTo>
                <a:lnTo>
                  <a:pt x="13999" y="1007"/>
                </a:lnTo>
                <a:lnTo>
                  <a:pt x="14991" y="4"/>
                </a:lnTo>
                <a:lnTo>
                  <a:pt x="14894" y="4"/>
                </a:lnTo>
                <a:lnTo>
                  <a:pt x="14803" y="96"/>
                </a:lnTo>
                <a:lnTo>
                  <a:pt x="13977" y="931"/>
                </a:lnTo>
                <a:lnTo>
                  <a:pt x="13977" y="0"/>
                </a:lnTo>
                <a:lnTo>
                  <a:pt x="13924" y="0"/>
                </a:lnTo>
                <a:lnTo>
                  <a:pt x="13924" y="931"/>
                </a:lnTo>
                <a:lnTo>
                  <a:pt x="13098" y="96"/>
                </a:lnTo>
                <a:lnTo>
                  <a:pt x="13007" y="4"/>
                </a:lnTo>
                <a:lnTo>
                  <a:pt x="12910" y="4"/>
                </a:lnTo>
                <a:lnTo>
                  <a:pt x="13902" y="1007"/>
                </a:lnTo>
                <a:lnTo>
                  <a:pt x="12685" y="2237"/>
                </a:lnTo>
                <a:lnTo>
                  <a:pt x="11468" y="1007"/>
                </a:lnTo>
                <a:lnTo>
                  <a:pt x="12460" y="4"/>
                </a:lnTo>
                <a:lnTo>
                  <a:pt x="12366" y="4"/>
                </a:lnTo>
                <a:lnTo>
                  <a:pt x="12277" y="92"/>
                </a:lnTo>
                <a:lnTo>
                  <a:pt x="11446" y="931"/>
                </a:lnTo>
                <a:lnTo>
                  <a:pt x="11446" y="0"/>
                </a:lnTo>
                <a:lnTo>
                  <a:pt x="11392" y="0"/>
                </a:lnTo>
                <a:lnTo>
                  <a:pt x="11392" y="931"/>
                </a:lnTo>
                <a:lnTo>
                  <a:pt x="10476" y="0"/>
                </a:lnTo>
                <a:lnTo>
                  <a:pt x="10382" y="0"/>
                </a:lnTo>
                <a:lnTo>
                  <a:pt x="11374" y="1003"/>
                </a:lnTo>
                <a:lnTo>
                  <a:pt x="11374" y="1003"/>
                </a:lnTo>
                <a:lnTo>
                  <a:pt x="11395" y="1023"/>
                </a:lnTo>
                <a:lnTo>
                  <a:pt x="11395" y="3144"/>
                </a:lnTo>
                <a:lnTo>
                  <a:pt x="10111" y="4446"/>
                </a:lnTo>
                <a:lnTo>
                  <a:pt x="10132" y="4466"/>
                </a:lnTo>
                <a:lnTo>
                  <a:pt x="10132" y="6607"/>
                </a:lnTo>
                <a:lnTo>
                  <a:pt x="10159" y="6607"/>
                </a:lnTo>
                <a:lnTo>
                  <a:pt x="10143" y="6639"/>
                </a:lnTo>
                <a:lnTo>
                  <a:pt x="11422" y="7932"/>
                </a:lnTo>
                <a:lnTo>
                  <a:pt x="12688" y="6651"/>
                </a:lnTo>
                <a:lnTo>
                  <a:pt x="13953" y="7932"/>
                </a:lnTo>
                <a:lnTo>
                  <a:pt x="15219" y="6651"/>
                </a:lnTo>
                <a:lnTo>
                  <a:pt x="16484" y="7932"/>
                </a:lnTo>
                <a:lnTo>
                  <a:pt x="17763" y="6639"/>
                </a:lnTo>
                <a:lnTo>
                  <a:pt x="17747" y="6607"/>
                </a:lnTo>
                <a:lnTo>
                  <a:pt x="17774" y="6607"/>
                </a:lnTo>
                <a:lnTo>
                  <a:pt x="17774" y="4466"/>
                </a:lnTo>
                <a:lnTo>
                  <a:pt x="17795" y="4446"/>
                </a:lnTo>
                <a:lnTo>
                  <a:pt x="17795" y="4446"/>
                </a:lnTo>
                <a:lnTo>
                  <a:pt x="19026" y="3200"/>
                </a:lnTo>
                <a:lnTo>
                  <a:pt x="19010" y="3168"/>
                </a:lnTo>
                <a:lnTo>
                  <a:pt x="19037" y="3168"/>
                </a:lnTo>
                <a:lnTo>
                  <a:pt x="19037" y="1027"/>
                </a:lnTo>
                <a:lnTo>
                  <a:pt x="19058" y="1007"/>
                </a:lnTo>
                <a:lnTo>
                  <a:pt x="19058" y="1007"/>
                </a:lnTo>
                <a:lnTo>
                  <a:pt x="20050" y="4"/>
                </a:lnTo>
                <a:lnTo>
                  <a:pt x="19956" y="4"/>
                </a:lnTo>
                <a:lnTo>
                  <a:pt x="19039" y="931"/>
                </a:lnTo>
                <a:close/>
                <a:moveTo>
                  <a:pt x="11401" y="7817"/>
                </a:moveTo>
                <a:lnTo>
                  <a:pt x="10189" y="6591"/>
                </a:lnTo>
                <a:lnTo>
                  <a:pt x="10189" y="4525"/>
                </a:lnTo>
                <a:lnTo>
                  <a:pt x="11401" y="5751"/>
                </a:lnTo>
                <a:lnTo>
                  <a:pt x="11401" y="7817"/>
                </a:lnTo>
                <a:close/>
                <a:moveTo>
                  <a:pt x="10210" y="4450"/>
                </a:moveTo>
                <a:lnTo>
                  <a:pt x="11427" y="3220"/>
                </a:lnTo>
                <a:lnTo>
                  <a:pt x="12645" y="4450"/>
                </a:lnTo>
                <a:lnTo>
                  <a:pt x="11427" y="5680"/>
                </a:lnTo>
                <a:lnTo>
                  <a:pt x="10210" y="4450"/>
                </a:lnTo>
                <a:close/>
                <a:moveTo>
                  <a:pt x="12663" y="6591"/>
                </a:moveTo>
                <a:lnTo>
                  <a:pt x="11452" y="7817"/>
                </a:lnTo>
                <a:lnTo>
                  <a:pt x="11452" y="5751"/>
                </a:lnTo>
                <a:lnTo>
                  <a:pt x="12663" y="4525"/>
                </a:lnTo>
                <a:lnTo>
                  <a:pt x="12663" y="6591"/>
                </a:lnTo>
                <a:close/>
                <a:moveTo>
                  <a:pt x="12663" y="4374"/>
                </a:moveTo>
                <a:lnTo>
                  <a:pt x="12060" y="3765"/>
                </a:lnTo>
                <a:lnTo>
                  <a:pt x="11452" y="3148"/>
                </a:lnTo>
                <a:lnTo>
                  <a:pt x="11452" y="1083"/>
                </a:lnTo>
                <a:lnTo>
                  <a:pt x="12663" y="2308"/>
                </a:lnTo>
                <a:lnTo>
                  <a:pt x="12663" y="4374"/>
                </a:lnTo>
                <a:close/>
                <a:moveTo>
                  <a:pt x="12717" y="2308"/>
                </a:moveTo>
                <a:lnTo>
                  <a:pt x="13929" y="1083"/>
                </a:lnTo>
                <a:lnTo>
                  <a:pt x="13929" y="3148"/>
                </a:lnTo>
                <a:lnTo>
                  <a:pt x="13304" y="3781"/>
                </a:lnTo>
                <a:lnTo>
                  <a:pt x="12717" y="4374"/>
                </a:lnTo>
                <a:lnTo>
                  <a:pt x="12717" y="2308"/>
                </a:lnTo>
                <a:close/>
                <a:moveTo>
                  <a:pt x="13929" y="7817"/>
                </a:moveTo>
                <a:lnTo>
                  <a:pt x="12717" y="6591"/>
                </a:lnTo>
                <a:lnTo>
                  <a:pt x="12717" y="4525"/>
                </a:lnTo>
                <a:lnTo>
                  <a:pt x="13929" y="5751"/>
                </a:lnTo>
                <a:lnTo>
                  <a:pt x="13929" y="7817"/>
                </a:lnTo>
                <a:close/>
                <a:moveTo>
                  <a:pt x="12738" y="4450"/>
                </a:moveTo>
                <a:lnTo>
                  <a:pt x="13956" y="3220"/>
                </a:lnTo>
                <a:lnTo>
                  <a:pt x="15173" y="4450"/>
                </a:lnTo>
                <a:lnTo>
                  <a:pt x="13956" y="5680"/>
                </a:lnTo>
                <a:lnTo>
                  <a:pt x="12738" y="4450"/>
                </a:lnTo>
                <a:close/>
                <a:moveTo>
                  <a:pt x="15192" y="6591"/>
                </a:moveTo>
                <a:lnTo>
                  <a:pt x="13980" y="7817"/>
                </a:lnTo>
                <a:lnTo>
                  <a:pt x="13980" y="5751"/>
                </a:lnTo>
                <a:lnTo>
                  <a:pt x="15192" y="4525"/>
                </a:lnTo>
                <a:lnTo>
                  <a:pt x="15192" y="6591"/>
                </a:lnTo>
                <a:close/>
                <a:moveTo>
                  <a:pt x="15192" y="4374"/>
                </a:moveTo>
                <a:lnTo>
                  <a:pt x="14605" y="3781"/>
                </a:lnTo>
                <a:lnTo>
                  <a:pt x="13980" y="3148"/>
                </a:lnTo>
                <a:lnTo>
                  <a:pt x="13980" y="1083"/>
                </a:lnTo>
                <a:lnTo>
                  <a:pt x="15192" y="2308"/>
                </a:lnTo>
                <a:lnTo>
                  <a:pt x="15192" y="4374"/>
                </a:lnTo>
                <a:close/>
                <a:moveTo>
                  <a:pt x="15245" y="2308"/>
                </a:moveTo>
                <a:lnTo>
                  <a:pt x="16457" y="1083"/>
                </a:lnTo>
                <a:lnTo>
                  <a:pt x="16457" y="3148"/>
                </a:lnTo>
                <a:lnTo>
                  <a:pt x="15833" y="3781"/>
                </a:lnTo>
                <a:lnTo>
                  <a:pt x="15245" y="4374"/>
                </a:lnTo>
                <a:lnTo>
                  <a:pt x="15245" y="2308"/>
                </a:lnTo>
                <a:close/>
                <a:moveTo>
                  <a:pt x="16457" y="7817"/>
                </a:moveTo>
                <a:lnTo>
                  <a:pt x="15245" y="6591"/>
                </a:lnTo>
                <a:lnTo>
                  <a:pt x="15245" y="4525"/>
                </a:lnTo>
                <a:lnTo>
                  <a:pt x="16457" y="5751"/>
                </a:lnTo>
                <a:lnTo>
                  <a:pt x="16457" y="7817"/>
                </a:lnTo>
                <a:close/>
                <a:moveTo>
                  <a:pt x="15267" y="4450"/>
                </a:moveTo>
                <a:lnTo>
                  <a:pt x="16484" y="3220"/>
                </a:lnTo>
                <a:lnTo>
                  <a:pt x="17701" y="4450"/>
                </a:lnTo>
                <a:lnTo>
                  <a:pt x="16484" y="5680"/>
                </a:lnTo>
                <a:lnTo>
                  <a:pt x="15267" y="4450"/>
                </a:lnTo>
                <a:close/>
                <a:moveTo>
                  <a:pt x="17723" y="6591"/>
                </a:moveTo>
                <a:lnTo>
                  <a:pt x="16511" y="7817"/>
                </a:lnTo>
                <a:lnTo>
                  <a:pt x="16511" y="5751"/>
                </a:lnTo>
                <a:lnTo>
                  <a:pt x="17723" y="4525"/>
                </a:lnTo>
                <a:lnTo>
                  <a:pt x="17723" y="6591"/>
                </a:lnTo>
                <a:close/>
                <a:moveTo>
                  <a:pt x="17723" y="4374"/>
                </a:moveTo>
                <a:lnTo>
                  <a:pt x="17120" y="3765"/>
                </a:lnTo>
                <a:lnTo>
                  <a:pt x="16511" y="3148"/>
                </a:lnTo>
                <a:lnTo>
                  <a:pt x="16511" y="1083"/>
                </a:lnTo>
                <a:lnTo>
                  <a:pt x="17723" y="2308"/>
                </a:lnTo>
                <a:lnTo>
                  <a:pt x="17723" y="4374"/>
                </a:lnTo>
                <a:close/>
                <a:moveTo>
                  <a:pt x="18986" y="3148"/>
                </a:moveTo>
                <a:lnTo>
                  <a:pt x="17774" y="4374"/>
                </a:lnTo>
                <a:lnTo>
                  <a:pt x="17774" y="2308"/>
                </a:lnTo>
                <a:lnTo>
                  <a:pt x="18986" y="1083"/>
                </a:lnTo>
                <a:lnTo>
                  <a:pt x="18986" y="3148"/>
                </a:lnTo>
                <a:close/>
                <a:moveTo>
                  <a:pt x="19013" y="15777"/>
                </a:moveTo>
                <a:lnTo>
                  <a:pt x="17747" y="14496"/>
                </a:lnTo>
                <a:lnTo>
                  <a:pt x="16436" y="15825"/>
                </a:lnTo>
                <a:lnTo>
                  <a:pt x="16457" y="15845"/>
                </a:lnTo>
                <a:lnTo>
                  <a:pt x="16457" y="17966"/>
                </a:lnTo>
                <a:lnTo>
                  <a:pt x="15825" y="18607"/>
                </a:lnTo>
                <a:lnTo>
                  <a:pt x="15219" y="19220"/>
                </a:lnTo>
                <a:lnTo>
                  <a:pt x="14613" y="18607"/>
                </a:lnTo>
                <a:lnTo>
                  <a:pt x="13980" y="17966"/>
                </a:lnTo>
                <a:lnTo>
                  <a:pt x="13980" y="15849"/>
                </a:lnTo>
                <a:lnTo>
                  <a:pt x="14001" y="15829"/>
                </a:lnTo>
                <a:lnTo>
                  <a:pt x="12690" y="14500"/>
                </a:lnTo>
                <a:lnTo>
                  <a:pt x="11379" y="15829"/>
                </a:lnTo>
                <a:lnTo>
                  <a:pt x="11401" y="15849"/>
                </a:lnTo>
                <a:lnTo>
                  <a:pt x="11401" y="17970"/>
                </a:lnTo>
                <a:lnTo>
                  <a:pt x="10768" y="18611"/>
                </a:lnTo>
                <a:lnTo>
                  <a:pt x="10162" y="19224"/>
                </a:lnTo>
                <a:lnTo>
                  <a:pt x="9556" y="18611"/>
                </a:lnTo>
                <a:lnTo>
                  <a:pt x="8912" y="17958"/>
                </a:lnTo>
                <a:lnTo>
                  <a:pt x="8912" y="17958"/>
                </a:lnTo>
                <a:lnTo>
                  <a:pt x="8896" y="17942"/>
                </a:lnTo>
                <a:lnTo>
                  <a:pt x="7585" y="19272"/>
                </a:lnTo>
                <a:lnTo>
                  <a:pt x="7607" y="19292"/>
                </a:lnTo>
                <a:lnTo>
                  <a:pt x="7607" y="21413"/>
                </a:lnTo>
                <a:lnTo>
                  <a:pt x="7422" y="21600"/>
                </a:lnTo>
                <a:lnTo>
                  <a:pt x="7515" y="21600"/>
                </a:lnTo>
                <a:lnTo>
                  <a:pt x="7633" y="21481"/>
                </a:lnTo>
                <a:lnTo>
                  <a:pt x="7751" y="21600"/>
                </a:lnTo>
                <a:lnTo>
                  <a:pt x="7845" y="21600"/>
                </a:lnTo>
                <a:lnTo>
                  <a:pt x="7660" y="21413"/>
                </a:lnTo>
                <a:lnTo>
                  <a:pt x="7660" y="19347"/>
                </a:lnTo>
                <a:lnTo>
                  <a:pt x="8872" y="20573"/>
                </a:lnTo>
                <a:lnTo>
                  <a:pt x="8872" y="21600"/>
                </a:lnTo>
                <a:lnTo>
                  <a:pt x="8926" y="21600"/>
                </a:lnTo>
                <a:lnTo>
                  <a:pt x="8926" y="20573"/>
                </a:lnTo>
                <a:lnTo>
                  <a:pt x="10138" y="19347"/>
                </a:lnTo>
                <a:lnTo>
                  <a:pt x="10138" y="21413"/>
                </a:lnTo>
                <a:lnTo>
                  <a:pt x="9953" y="21600"/>
                </a:lnTo>
                <a:lnTo>
                  <a:pt x="10047" y="21600"/>
                </a:lnTo>
                <a:lnTo>
                  <a:pt x="10165" y="21481"/>
                </a:lnTo>
                <a:lnTo>
                  <a:pt x="10283" y="21600"/>
                </a:lnTo>
                <a:lnTo>
                  <a:pt x="10376" y="21600"/>
                </a:lnTo>
                <a:lnTo>
                  <a:pt x="10191" y="21413"/>
                </a:lnTo>
                <a:lnTo>
                  <a:pt x="10191" y="19347"/>
                </a:lnTo>
                <a:lnTo>
                  <a:pt x="11403" y="20573"/>
                </a:lnTo>
                <a:lnTo>
                  <a:pt x="11403" y="21600"/>
                </a:lnTo>
                <a:lnTo>
                  <a:pt x="11457" y="21600"/>
                </a:lnTo>
                <a:lnTo>
                  <a:pt x="11457" y="20573"/>
                </a:lnTo>
                <a:lnTo>
                  <a:pt x="12669" y="19347"/>
                </a:lnTo>
                <a:lnTo>
                  <a:pt x="12669" y="21413"/>
                </a:lnTo>
                <a:lnTo>
                  <a:pt x="12484" y="21600"/>
                </a:lnTo>
                <a:lnTo>
                  <a:pt x="12578" y="21600"/>
                </a:lnTo>
                <a:lnTo>
                  <a:pt x="12696" y="21481"/>
                </a:lnTo>
                <a:lnTo>
                  <a:pt x="12814" y="21600"/>
                </a:lnTo>
                <a:lnTo>
                  <a:pt x="12907" y="21600"/>
                </a:lnTo>
                <a:lnTo>
                  <a:pt x="12722" y="21413"/>
                </a:lnTo>
                <a:lnTo>
                  <a:pt x="12722" y="19347"/>
                </a:lnTo>
                <a:lnTo>
                  <a:pt x="13934" y="20573"/>
                </a:lnTo>
                <a:lnTo>
                  <a:pt x="13934" y="21600"/>
                </a:lnTo>
                <a:lnTo>
                  <a:pt x="13988" y="21600"/>
                </a:lnTo>
                <a:lnTo>
                  <a:pt x="13988" y="20573"/>
                </a:lnTo>
                <a:lnTo>
                  <a:pt x="15200" y="19347"/>
                </a:lnTo>
                <a:lnTo>
                  <a:pt x="15200" y="21413"/>
                </a:lnTo>
                <a:lnTo>
                  <a:pt x="15015" y="21600"/>
                </a:lnTo>
                <a:lnTo>
                  <a:pt x="15109" y="21600"/>
                </a:lnTo>
                <a:lnTo>
                  <a:pt x="15227" y="21481"/>
                </a:lnTo>
                <a:lnTo>
                  <a:pt x="15345" y="21600"/>
                </a:lnTo>
                <a:lnTo>
                  <a:pt x="15439" y="21600"/>
                </a:lnTo>
                <a:lnTo>
                  <a:pt x="15254" y="21413"/>
                </a:lnTo>
                <a:lnTo>
                  <a:pt x="15254" y="19347"/>
                </a:lnTo>
                <a:lnTo>
                  <a:pt x="16465" y="20573"/>
                </a:lnTo>
                <a:lnTo>
                  <a:pt x="16465" y="21600"/>
                </a:lnTo>
                <a:lnTo>
                  <a:pt x="16519" y="21600"/>
                </a:lnTo>
                <a:lnTo>
                  <a:pt x="16519" y="20573"/>
                </a:lnTo>
                <a:lnTo>
                  <a:pt x="17731" y="19347"/>
                </a:lnTo>
                <a:lnTo>
                  <a:pt x="17731" y="21413"/>
                </a:lnTo>
                <a:lnTo>
                  <a:pt x="17546" y="21600"/>
                </a:lnTo>
                <a:lnTo>
                  <a:pt x="17640" y="21600"/>
                </a:lnTo>
                <a:lnTo>
                  <a:pt x="17758" y="21481"/>
                </a:lnTo>
                <a:lnTo>
                  <a:pt x="17876" y="21600"/>
                </a:lnTo>
                <a:lnTo>
                  <a:pt x="17970" y="21600"/>
                </a:lnTo>
                <a:lnTo>
                  <a:pt x="17785" y="21413"/>
                </a:lnTo>
                <a:lnTo>
                  <a:pt x="17785" y="19347"/>
                </a:lnTo>
                <a:lnTo>
                  <a:pt x="18997" y="20573"/>
                </a:lnTo>
                <a:lnTo>
                  <a:pt x="18997" y="21600"/>
                </a:lnTo>
                <a:lnTo>
                  <a:pt x="19050" y="21600"/>
                </a:lnTo>
                <a:lnTo>
                  <a:pt x="19050" y="20573"/>
                </a:lnTo>
                <a:lnTo>
                  <a:pt x="20262" y="19347"/>
                </a:lnTo>
                <a:lnTo>
                  <a:pt x="20262" y="21413"/>
                </a:lnTo>
                <a:lnTo>
                  <a:pt x="20077" y="21600"/>
                </a:lnTo>
                <a:lnTo>
                  <a:pt x="20171" y="21600"/>
                </a:lnTo>
                <a:lnTo>
                  <a:pt x="20289" y="21481"/>
                </a:lnTo>
                <a:lnTo>
                  <a:pt x="20407" y="21600"/>
                </a:lnTo>
                <a:lnTo>
                  <a:pt x="20501" y="21600"/>
                </a:lnTo>
                <a:lnTo>
                  <a:pt x="20316" y="21413"/>
                </a:lnTo>
                <a:lnTo>
                  <a:pt x="20316" y="19292"/>
                </a:lnTo>
                <a:lnTo>
                  <a:pt x="20337" y="19272"/>
                </a:lnTo>
                <a:lnTo>
                  <a:pt x="21568" y="18026"/>
                </a:lnTo>
                <a:lnTo>
                  <a:pt x="21552" y="17994"/>
                </a:lnTo>
                <a:lnTo>
                  <a:pt x="21579" y="17994"/>
                </a:lnTo>
                <a:lnTo>
                  <a:pt x="21579" y="15849"/>
                </a:lnTo>
                <a:lnTo>
                  <a:pt x="21600" y="15829"/>
                </a:lnTo>
                <a:lnTo>
                  <a:pt x="20289" y="14500"/>
                </a:lnTo>
                <a:lnTo>
                  <a:pt x="19013" y="15777"/>
                </a:lnTo>
                <a:close/>
                <a:moveTo>
                  <a:pt x="8896" y="20501"/>
                </a:moveTo>
                <a:lnTo>
                  <a:pt x="7679" y="19272"/>
                </a:lnTo>
                <a:lnTo>
                  <a:pt x="8896" y="18042"/>
                </a:lnTo>
                <a:lnTo>
                  <a:pt x="10114" y="19272"/>
                </a:lnTo>
                <a:lnTo>
                  <a:pt x="8896" y="20501"/>
                </a:lnTo>
                <a:close/>
                <a:moveTo>
                  <a:pt x="11427" y="20501"/>
                </a:moveTo>
                <a:lnTo>
                  <a:pt x="10210" y="19272"/>
                </a:lnTo>
                <a:lnTo>
                  <a:pt x="11427" y="18042"/>
                </a:lnTo>
                <a:lnTo>
                  <a:pt x="12645" y="19272"/>
                </a:lnTo>
                <a:lnTo>
                  <a:pt x="11427" y="20501"/>
                </a:lnTo>
                <a:close/>
                <a:moveTo>
                  <a:pt x="12663" y="19192"/>
                </a:moveTo>
                <a:lnTo>
                  <a:pt x="12060" y="18579"/>
                </a:lnTo>
                <a:lnTo>
                  <a:pt x="11454" y="17966"/>
                </a:lnTo>
                <a:lnTo>
                  <a:pt x="11454" y="15900"/>
                </a:lnTo>
                <a:lnTo>
                  <a:pt x="12666" y="17126"/>
                </a:lnTo>
                <a:lnTo>
                  <a:pt x="12666" y="19192"/>
                </a:lnTo>
                <a:close/>
                <a:moveTo>
                  <a:pt x="12690" y="17059"/>
                </a:moveTo>
                <a:lnTo>
                  <a:pt x="11473" y="15829"/>
                </a:lnTo>
                <a:lnTo>
                  <a:pt x="12690" y="14599"/>
                </a:lnTo>
                <a:lnTo>
                  <a:pt x="13908" y="15829"/>
                </a:lnTo>
                <a:lnTo>
                  <a:pt x="12690" y="17059"/>
                </a:lnTo>
                <a:close/>
                <a:moveTo>
                  <a:pt x="12717" y="17126"/>
                </a:moveTo>
                <a:lnTo>
                  <a:pt x="13929" y="15900"/>
                </a:lnTo>
                <a:lnTo>
                  <a:pt x="13929" y="17966"/>
                </a:lnTo>
                <a:lnTo>
                  <a:pt x="13296" y="18607"/>
                </a:lnTo>
                <a:lnTo>
                  <a:pt x="12717" y="19192"/>
                </a:lnTo>
                <a:lnTo>
                  <a:pt x="12717" y="17126"/>
                </a:lnTo>
                <a:close/>
                <a:moveTo>
                  <a:pt x="13956" y="20501"/>
                </a:moveTo>
                <a:lnTo>
                  <a:pt x="12738" y="19272"/>
                </a:lnTo>
                <a:lnTo>
                  <a:pt x="13956" y="18042"/>
                </a:lnTo>
                <a:lnTo>
                  <a:pt x="15173" y="19272"/>
                </a:lnTo>
                <a:lnTo>
                  <a:pt x="13956" y="20501"/>
                </a:lnTo>
                <a:close/>
                <a:moveTo>
                  <a:pt x="16484" y="20501"/>
                </a:moveTo>
                <a:lnTo>
                  <a:pt x="15267" y="19272"/>
                </a:lnTo>
                <a:lnTo>
                  <a:pt x="16484" y="18042"/>
                </a:lnTo>
                <a:lnTo>
                  <a:pt x="17701" y="19272"/>
                </a:lnTo>
                <a:lnTo>
                  <a:pt x="16484" y="20501"/>
                </a:lnTo>
                <a:close/>
                <a:moveTo>
                  <a:pt x="17723" y="19192"/>
                </a:moveTo>
                <a:lnTo>
                  <a:pt x="17120" y="18579"/>
                </a:lnTo>
                <a:lnTo>
                  <a:pt x="16514" y="17966"/>
                </a:lnTo>
                <a:lnTo>
                  <a:pt x="16514" y="15900"/>
                </a:lnTo>
                <a:lnTo>
                  <a:pt x="17726" y="17126"/>
                </a:lnTo>
                <a:lnTo>
                  <a:pt x="17726" y="19192"/>
                </a:lnTo>
                <a:close/>
                <a:moveTo>
                  <a:pt x="17750" y="17059"/>
                </a:moveTo>
                <a:lnTo>
                  <a:pt x="16532" y="15829"/>
                </a:lnTo>
                <a:lnTo>
                  <a:pt x="17750" y="14599"/>
                </a:lnTo>
                <a:lnTo>
                  <a:pt x="18967" y="15829"/>
                </a:lnTo>
                <a:lnTo>
                  <a:pt x="17750" y="17059"/>
                </a:lnTo>
                <a:close/>
                <a:moveTo>
                  <a:pt x="17777" y="17126"/>
                </a:moveTo>
                <a:lnTo>
                  <a:pt x="18988" y="15900"/>
                </a:lnTo>
                <a:lnTo>
                  <a:pt x="18988" y="17966"/>
                </a:lnTo>
                <a:lnTo>
                  <a:pt x="18356" y="18607"/>
                </a:lnTo>
                <a:lnTo>
                  <a:pt x="17777" y="19192"/>
                </a:lnTo>
                <a:lnTo>
                  <a:pt x="17777" y="17126"/>
                </a:lnTo>
                <a:close/>
                <a:moveTo>
                  <a:pt x="19013" y="20501"/>
                </a:moveTo>
                <a:lnTo>
                  <a:pt x="17795" y="19272"/>
                </a:lnTo>
                <a:lnTo>
                  <a:pt x="19013" y="18042"/>
                </a:lnTo>
                <a:lnTo>
                  <a:pt x="20230" y="19272"/>
                </a:lnTo>
                <a:lnTo>
                  <a:pt x="19013" y="20501"/>
                </a:lnTo>
                <a:close/>
                <a:moveTo>
                  <a:pt x="20251" y="19192"/>
                </a:moveTo>
                <a:lnTo>
                  <a:pt x="19672" y="18607"/>
                </a:lnTo>
                <a:lnTo>
                  <a:pt x="19039" y="17966"/>
                </a:lnTo>
                <a:lnTo>
                  <a:pt x="19039" y="15900"/>
                </a:lnTo>
                <a:lnTo>
                  <a:pt x="20251" y="17126"/>
                </a:lnTo>
                <a:lnTo>
                  <a:pt x="20251" y="19192"/>
                </a:lnTo>
                <a:close/>
                <a:moveTo>
                  <a:pt x="21514" y="17966"/>
                </a:moveTo>
                <a:lnTo>
                  <a:pt x="20302" y="19192"/>
                </a:lnTo>
                <a:lnTo>
                  <a:pt x="20302" y="17126"/>
                </a:lnTo>
                <a:lnTo>
                  <a:pt x="21514" y="15900"/>
                </a:lnTo>
                <a:lnTo>
                  <a:pt x="21514" y="17966"/>
                </a:lnTo>
                <a:close/>
                <a:moveTo>
                  <a:pt x="20278" y="17059"/>
                </a:moveTo>
                <a:lnTo>
                  <a:pt x="19061" y="15829"/>
                </a:lnTo>
                <a:lnTo>
                  <a:pt x="20278" y="14599"/>
                </a:lnTo>
                <a:lnTo>
                  <a:pt x="21495" y="15829"/>
                </a:lnTo>
                <a:lnTo>
                  <a:pt x="20278" y="17059"/>
                </a:lnTo>
                <a:close/>
                <a:moveTo>
                  <a:pt x="1263" y="1007"/>
                </a:moveTo>
                <a:lnTo>
                  <a:pt x="1284" y="1027"/>
                </a:lnTo>
                <a:lnTo>
                  <a:pt x="1284" y="3148"/>
                </a:lnTo>
                <a:lnTo>
                  <a:pt x="0" y="4450"/>
                </a:lnTo>
                <a:lnTo>
                  <a:pt x="21" y="4470"/>
                </a:lnTo>
                <a:lnTo>
                  <a:pt x="21" y="6611"/>
                </a:lnTo>
                <a:lnTo>
                  <a:pt x="48" y="6611"/>
                </a:lnTo>
                <a:lnTo>
                  <a:pt x="32" y="6643"/>
                </a:lnTo>
                <a:lnTo>
                  <a:pt x="1311" y="7936"/>
                </a:lnTo>
                <a:lnTo>
                  <a:pt x="2577" y="6655"/>
                </a:lnTo>
                <a:lnTo>
                  <a:pt x="3842" y="7936"/>
                </a:lnTo>
                <a:lnTo>
                  <a:pt x="5108" y="6655"/>
                </a:lnTo>
                <a:lnTo>
                  <a:pt x="6373" y="7936"/>
                </a:lnTo>
                <a:lnTo>
                  <a:pt x="7652" y="6643"/>
                </a:lnTo>
                <a:lnTo>
                  <a:pt x="7636" y="6611"/>
                </a:lnTo>
                <a:lnTo>
                  <a:pt x="7663" y="6611"/>
                </a:lnTo>
                <a:lnTo>
                  <a:pt x="7663" y="4470"/>
                </a:lnTo>
                <a:lnTo>
                  <a:pt x="7684" y="4450"/>
                </a:lnTo>
                <a:lnTo>
                  <a:pt x="6373" y="3120"/>
                </a:lnTo>
                <a:lnTo>
                  <a:pt x="6357" y="3136"/>
                </a:lnTo>
                <a:lnTo>
                  <a:pt x="5722" y="3781"/>
                </a:lnTo>
                <a:lnTo>
                  <a:pt x="5108" y="4402"/>
                </a:lnTo>
                <a:lnTo>
                  <a:pt x="4494" y="3781"/>
                </a:lnTo>
                <a:lnTo>
                  <a:pt x="3869" y="3148"/>
                </a:lnTo>
                <a:lnTo>
                  <a:pt x="3869" y="1027"/>
                </a:lnTo>
                <a:lnTo>
                  <a:pt x="3890" y="1007"/>
                </a:lnTo>
                <a:lnTo>
                  <a:pt x="3890" y="1007"/>
                </a:lnTo>
                <a:lnTo>
                  <a:pt x="4883" y="4"/>
                </a:lnTo>
                <a:lnTo>
                  <a:pt x="4789" y="4"/>
                </a:lnTo>
                <a:lnTo>
                  <a:pt x="3872" y="935"/>
                </a:lnTo>
                <a:lnTo>
                  <a:pt x="3872" y="4"/>
                </a:lnTo>
                <a:lnTo>
                  <a:pt x="3818" y="4"/>
                </a:lnTo>
                <a:lnTo>
                  <a:pt x="3818" y="935"/>
                </a:lnTo>
                <a:lnTo>
                  <a:pt x="2987" y="96"/>
                </a:lnTo>
                <a:lnTo>
                  <a:pt x="2898" y="8"/>
                </a:lnTo>
                <a:lnTo>
                  <a:pt x="2805" y="8"/>
                </a:lnTo>
                <a:lnTo>
                  <a:pt x="3797" y="1011"/>
                </a:lnTo>
                <a:lnTo>
                  <a:pt x="2579" y="2241"/>
                </a:lnTo>
                <a:lnTo>
                  <a:pt x="1362" y="1011"/>
                </a:lnTo>
                <a:lnTo>
                  <a:pt x="2354" y="8"/>
                </a:lnTo>
                <a:lnTo>
                  <a:pt x="2258" y="8"/>
                </a:lnTo>
                <a:lnTo>
                  <a:pt x="2166" y="100"/>
                </a:lnTo>
                <a:lnTo>
                  <a:pt x="1341" y="935"/>
                </a:lnTo>
                <a:lnTo>
                  <a:pt x="1341" y="4"/>
                </a:lnTo>
                <a:lnTo>
                  <a:pt x="1287" y="4"/>
                </a:lnTo>
                <a:lnTo>
                  <a:pt x="1287" y="935"/>
                </a:lnTo>
                <a:lnTo>
                  <a:pt x="370" y="4"/>
                </a:lnTo>
                <a:lnTo>
                  <a:pt x="276" y="4"/>
                </a:lnTo>
                <a:lnTo>
                  <a:pt x="1263" y="1007"/>
                </a:lnTo>
                <a:lnTo>
                  <a:pt x="1263" y="1007"/>
                </a:lnTo>
                <a:close/>
                <a:moveTo>
                  <a:pt x="7607" y="6591"/>
                </a:moveTo>
                <a:lnTo>
                  <a:pt x="6395" y="7817"/>
                </a:lnTo>
                <a:lnTo>
                  <a:pt x="6395" y="5751"/>
                </a:lnTo>
                <a:lnTo>
                  <a:pt x="7607" y="4525"/>
                </a:lnTo>
                <a:lnTo>
                  <a:pt x="7607" y="6591"/>
                </a:lnTo>
                <a:close/>
                <a:moveTo>
                  <a:pt x="6368" y="3216"/>
                </a:moveTo>
                <a:lnTo>
                  <a:pt x="7585" y="4446"/>
                </a:lnTo>
                <a:lnTo>
                  <a:pt x="6368" y="5676"/>
                </a:lnTo>
                <a:lnTo>
                  <a:pt x="5151" y="4446"/>
                </a:lnTo>
                <a:lnTo>
                  <a:pt x="6368" y="3216"/>
                </a:lnTo>
                <a:close/>
                <a:moveTo>
                  <a:pt x="5132" y="4525"/>
                </a:moveTo>
                <a:lnTo>
                  <a:pt x="6344" y="5751"/>
                </a:lnTo>
                <a:lnTo>
                  <a:pt x="6344" y="7817"/>
                </a:lnTo>
                <a:lnTo>
                  <a:pt x="5132" y="6591"/>
                </a:lnTo>
                <a:lnTo>
                  <a:pt x="5132" y="4525"/>
                </a:lnTo>
                <a:close/>
                <a:moveTo>
                  <a:pt x="5078" y="6591"/>
                </a:moveTo>
                <a:lnTo>
                  <a:pt x="3866" y="7817"/>
                </a:lnTo>
                <a:lnTo>
                  <a:pt x="3866" y="5751"/>
                </a:lnTo>
                <a:lnTo>
                  <a:pt x="5078" y="4525"/>
                </a:lnTo>
                <a:lnTo>
                  <a:pt x="5078" y="6591"/>
                </a:lnTo>
                <a:close/>
                <a:moveTo>
                  <a:pt x="3840" y="3216"/>
                </a:moveTo>
                <a:lnTo>
                  <a:pt x="5057" y="4446"/>
                </a:lnTo>
                <a:lnTo>
                  <a:pt x="3840" y="5676"/>
                </a:lnTo>
                <a:lnTo>
                  <a:pt x="2622" y="4446"/>
                </a:lnTo>
                <a:lnTo>
                  <a:pt x="3840" y="3216"/>
                </a:lnTo>
                <a:close/>
                <a:moveTo>
                  <a:pt x="2601" y="2308"/>
                </a:moveTo>
                <a:lnTo>
                  <a:pt x="3813" y="1083"/>
                </a:lnTo>
                <a:lnTo>
                  <a:pt x="3813" y="3148"/>
                </a:lnTo>
                <a:lnTo>
                  <a:pt x="3204" y="3765"/>
                </a:lnTo>
                <a:lnTo>
                  <a:pt x="2601" y="4374"/>
                </a:lnTo>
                <a:lnTo>
                  <a:pt x="2601" y="2308"/>
                </a:lnTo>
                <a:close/>
                <a:moveTo>
                  <a:pt x="2601" y="4525"/>
                </a:moveTo>
                <a:lnTo>
                  <a:pt x="3813" y="5751"/>
                </a:lnTo>
                <a:lnTo>
                  <a:pt x="3813" y="7817"/>
                </a:lnTo>
                <a:lnTo>
                  <a:pt x="2601" y="6591"/>
                </a:lnTo>
                <a:lnTo>
                  <a:pt x="2601" y="4525"/>
                </a:lnTo>
                <a:close/>
                <a:moveTo>
                  <a:pt x="1284" y="7817"/>
                </a:moveTo>
                <a:lnTo>
                  <a:pt x="72" y="6591"/>
                </a:lnTo>
                <a:lnTo>
                  <a:pt x="72" y="4525"/>
                </a:lnTo>
                <a:lnTo>
                  <a:pt x="1284" y="5751"/>
                </a:lnTo>
                <a:lnTo>
                  <a:pt x="1284" y="7817"/>
                </a:lnTo>
                <a:close/>
                <a:moveTo>
                  <a:pt x="2547" y="6591"/>
                </a:moveTo>
                <a:lnTo>
                  <a:pt x="1335" y="7817"/>
                </a:lnTo>
                <a:lnTo>
                  <a:pt x="1335" y="5751"/>
                </a:lnTo>
                <a:lnTo>
                  <a:pt x="2547" y="4525"/>
                </a:lnTo>
                <a:lnTo>
                  <a:pt x="2547" y="6591"/>
                </a:lnTo>
                <a:close/>
                <a:moveTo>
                  <a:pt x="1338" y="1083"/>
                </a:moveTo>
                <a:lnTo>
                  <a:pt x="2550" y="2308"/>
                </a:lnTo>
                <a:lnTo>
                  <a:pt x="2550" y="4374"/>
                </a:lnTo>
                <a:lnTo>
                  <a:pt x="1963" y="3781"/>
                </a:lnTo>
                <a:lnTo>
                  <a:pt x="1338" y="3148"/>
                </a:lnTo>
                <a:lnTo>
                  <a:pt x="1338" y="1083"/>
                </a:lnTo>
                <a:close/>
                <a:moveTo>
                  <a:pt x="1311" y="3216"/>
                </a:moveTo>
                <a:lnTo>
                  <a:pt x="2528" y="4446"/>
                </a:lnTo>
                <a:lnTo>
                  <a:pt x="1311" y="5676"/>
                </a:lnTo>
                <a:lnTo>
                  <a:pt x="94" y="4446"/>
                </a:lnTo>
                <a:lnTo>
                  <a:pt x="1311" y="321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28575" lIns="28575" spcFirstLastPara="1" rIns="28575" wrap="square" tIns="285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7"/>
          <p:cNvSpPr txBox="1"/>
          <p:nvPr>
            <p:ph type="title"/>
          </p:nvPr>
        </p:nvSpPr>
        <p:spPr>
          <a:xfrm>
            <a:off x="623888" y="1975588"/>
            <a:ext cx="6760800" cy="8901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500"/>
              <a:buFont typeface="Calibri"/>
              <a:buNone/>
              <a:defRPr sz="45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" type="body"/>
          </p:nvPr>
        </p:nvSpPr>
        <p:spPr>
          <a:xfrm>
            <a:off x="619124" y="2965337"/>
            <a:ext cx="3948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E96A2"/>
              </a:buClr>
              <a:buSzPts val="1800"/>
              <a:buNone/>
              <a:defRPr sz="1800">
                <a:solidFill>
                  <a:srgbClr val="8E96A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500"/>
              <a:buNone/>
              <a:defRPr sz="1500">
                <a:solidFill>
                  <a:srgbClr val="8E96A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400"/>
              <a:buNone/>
              <a:defRPr sz="1400">
                <a:solidFill>
                  <a:srgbClr val="8E96A2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96A2"/>
              </a:buClr>
              <a:buSzPts val="1200"/>
              <a:buNone/>
              <a:defRPr sz="1200">
                <a:solidFill>
                  <a:srgbClr val="8E96A2"/>
                </a:solidFill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60" name="Google Shape;60;p7"/>
          <p:cNvSpPr/>
          <p:nvPr>
            <p:ph idx="2" type="pic"/>
          </p:nvPr>
        </p:nvSpPr>
        <p:spPr>
          <a:xfrm>
            <a:off x="7806588" y="489330"/>
            <a:ext cx="1000200" cy="1000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</p:sp>
      <p:sp>
        <p:nvSpPr>
          <p:cNvPr id="61" name="Google Shape;61;p7"/>
          <p:cNvSpPr txBox="1"/>
          <p:nvPr>
            <p:ph idx="3" type="body"/>
          </p:nvPr>
        </p:nvSpPr>
        <p:spPr>
          <a:xfrm>
            <a:off x="7668476" y="1537578"/>
            <a:ext cx="1276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A3C52"/>
              </a:buClr>
              <a:buSzPts val="900"/>
              <a:buNone/>
              <a:defRPr sz="900">
                <a:solidFill>
                  <a:srgbClr val="2A3C52"/>
                </a:solidFill>
              </a:defRPr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7"/>
          <p:cNvSpPr txBox="1"/>
          <p:nvPr>
            <p:ph idx="4" type="body"/>
          </p:nvPr>
        </p:nvSpPr>
        <p:spPr>
          <a:xfrm>
            <a:off x="7668476" y="1708078"/>
            <a:ext cx="1276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A3C52"/>
              </a:buClr>
              <a:buSzPts val="900"/>
              <a:buNone/>
              <a:defRPr sz="900">
                <a:solidFill>
                  <a:srgbClr val="2A3C52"/>
                </a:solidFill>
              </a:defRPr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3" name="Google Shape;63;p7"/>
          <p:cNvSpPr txBox="1"/>
          <p:nvPr>
            <p:ph idx="5" type="body"/>
          </p:nvPr>
        </p:nvSpPr>
        <p:spPr>
          <a:xfrm>
            <a:off x="7668476" y="1878578"/>
            <a:ext cx="1276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2A3C52"/>
              </a:buClr>
              <a:buSzPts val="900"/>
              <a:buNone/>
              <a:defRPr sz="900">
                <a:solidFill>
                  <a:srgbClr val="2A3C52"/>
                </a:solidFill>
              </a:defRPr>
            </a:lvl1pPr>
            <a:lvl2pPr indent="-228600" lvl="1" marL="9144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5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r and Typography">
  <p:cSld name="Color and Typograph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8"/>
          <p:cNvGrpSpPr/>
          <p:nvPr/>
        </p:nvGrpSpPr>
        <p:grpSpPr>
          <a:xfrm>
            <a:off x="628649" y="1373072"/>
            <a:ext cx="7886692" cy="1305900"/>
            <a:chOff x="838199" y="1830763"/>
            <a:chExt cx="10515590" cy="1741200"/>
          </a:xfrm>
        </p:grpSpPr>
        <p:sp>
          <p:nvSpPr>
            <p:cNvPr id="66" name="Google Shape;66;p8"/>
            <p:cNvSpPr/>
            <p:nvPr/>
          </p:nvSpPr>
          <p:spPr>
            <a:xfrm>
              <a:off x="838199" y="1830763"/>
              <a:ext cx="894300" cy="1741200"/>
            </a:xfrm>
            <a:prstGeom prst="rect">
              <a:avLst/>
            </a:prstGeom>
            <a:solidFill>
              <a:srgbClr val="13131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838199" y="1830763"/>
              <a:ext cx="894300" cy="1551300"/>
            </a:xfrm>
            <a:prstGeom prst="rect">
              <a:avLst/>
            </a:prstGeom>
            <a:solidFill>
              <a:srgbClr val="30304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838199" y="1830763"/>
              <a:ext cx="894300" cy="1361400"/>
            </a:xfrm>
            <a:prstGeom prst="rect">
              <a:avLst/>
            </a:prstGeom>
            <a:solidFill>
              <a:srgbClr val="60609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838199" y="1830763"/>
              <a:ext cx="894300" cy="1171800"/>
            </a:xfrm>
            <a:prstGeom prst="rect">
              <a:avLst/>
            </a:prstGeom>
            <a:solidFill>
              <a:srgbClr val="A7A7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838199" y="1830763"/>
              <a:ext cx="894300" cy="981900"/>
            </a:xfrm>
            <a:prstGeom prst="rect">
              <a:avLst/>
            </a:prstGeom>
            <a:solidFill>
              <a:srgbClr val="D2D2E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838200" y="1830763"/>
              <a:ext cx="894300" cy="788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1907231" y="1830763"/>
              <a:ext cx="894300" cy="1741200"/>
            </a:xfrm>
            <a:prstGeom prst="rect">
              <a:avLst/>
            </a:prstGeom>
            <a:solidFill>
              <a:srgbClr val="1C283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1907231" y="1830763"/>
              <a:ext cx="894300" cy="1551300"/>
            </a:xfrm>
            <a:prstGeom prst="rect">
              <a:avLst/>
            </a:prstGeom>
            <a:solidFill>
              <a:srgbClr val="2A3C5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1907231" y="1830763"/>
              <a:ext cx="894300" cy="1361400"/>
            </a:xfrm>
            <a:prstGeom prst="rect">
              <a:avLst/>
            </a:prstGeom>
            <a:solidFill>
              <a:srgbClr val="7594B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907231" y="1830763"/>
              <a:ext cx="894300" cy="1171800"/>
            </a:xfrm>
            <a:prstGeom prst="rect">
              <a:avLst/>
            </a:prstGeom>
            <a:solidFill>
              <a:srgbClr val="A3B8C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907231" y="1830763"/>
              <a:ext cx="894300" cy="981900"/>
            </a:xfrm>
            <a:prstGeom prst="rect">
              <a:avLst/>
            </a:prstGeom>
            <a:solidFill>
              <a:srgbClr val="D1DCE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907232" y="1830763"/>
              <a:ext cx="894300" cy="788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2976263" y="1830763"/>
              <a:ext cx="894300" cy="1741200"/>
            </a:xfrm>
            <a:prstGeom prst="rect">
              <a:avLst/>
            </a:prstGeom>
            <a:solidFill>
              <a:srgbClr val="13131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2976263" y="1830763"/>
              <a:ext cx="894300" cy="1551300"/>
            </a:xfrm>
            <a:prstGeom prst="rect">
              <a:avLst/>
            </a:prstGeom>
            <a:solidFill>
              <a:srgbClr val="30304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2976263" y="1830763"/>
              <a:ext cx="894300" cy="1361400"/>
            </a:xfrm>
            <a:prstGeom prst="rect">
              <a:avLst/>
            </a:prstGeom>
            <a:solidFill>
              <a:srgbClr val="60609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2976263" y="1830763"/>
              <a:ext cx="894300" cy="1171800"/>
            </a:xfrm>
            <a:prstGeom prst="rect">
              <a:avLst/>
            </a:prstGeom>
            <a:solidFill>
              <a:srgbClr val="A7A7C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2976263" y="1830763"/>
              <a:ext cx="894300" cy="981900"/>
            </a:xfrm>
            <a:prstGeom prst="rect">
              <a:avLst/>
            </a:prstGeom>
            <a:solidFill>
              <a:srgbClr val="D2D2E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2976264" y="1830763"/>
              <a:ext cx="894300" cy="788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8"/>
            <p:cNvSpPr/>
            <p:nvPr/>
          </p:nvSpPr>
          <p:spPr>
            <a:xfrm>
              <a:off x="4045295" y="1830763"/>
              <a:ext cx="894300" cy="1741200"/>
            </a:xfrm>
            <a:prstGeom prst="rect">
              <a:avLst/>
            </a:prstGeom>
            <a:solidFill>
              <a:srgbClr val="1C283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8"/>
            <p:cNvSpPr/>
            <p:nvPr/>
          </p:nvSpPr>
          <p:spPr>
            <a:xfrm>
              <a:off x="4045295" y="1830763"/>
              <a:ext cx="894300" cy="1551300"/>
            </a:xfrm>
            <a:prstGeom prst="rect">
              <a:avLst/>
            </a:prstGeom>
            <a:solidFill>
              <a:srgbClr val="2A3C5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4045295" y="1830763"/>
              <a:ext cx="894300" cy="1361400"/>
            </a:xfrm>
            <a:prstGeom prst="rect">
              <a:avLst/>
            </a:prstGeom>
            <a:solidFill>
              <a:srgbClr val="7594B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4045295" y="1830763"/>
              <a:ext cx="894300" cy="1171800"/>
            </a:xfrm>
            <a:prstGeom prst="rect">
              <a:avLst/>
            </a:prstGeom>
            <a:solidFill>
              <a:srgbClr val="A3B8C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4045295" y="1830763"/>
              <a:ext cx="894300" cy="981900"/>
            </a:xfrm>
            <a:prstGeom prst="rect">
              <a:avLst/>
            </a:prstGeom>
            <a:solidFill>
              <a:srgbClr val="D1DCE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4045296" y="1830763"/>
              <a:ext cx="894300" cy="788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5114327" y="1830763"/>
              <a:ext cx="894300" cy="1741200"/>
            </a:xfrm>
            <a:prstGeom prst="rect">
              <a:avLst/>
            </a:prstGeom>
            <a:solidFill>
              <a:srgbClr val="B9420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5114327" y="1830763"/>
              <a:ext cx="894300" cy="1551300"/>
            </a:xfrm>
            <a:prstGeom prst="rect">
              <a:avLst/>
            </a:prstGeom>
            <a:solidFill>
              <a:srgbClr val="F1703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5114327" y="1830763"/>
              <a:ext cx="894300" cy="1361400"/>
            </a:xfrm>
            <a:prstGeom prst="rect">
              <a:avLst/>
            </a:prstGeom>
            <a:solidFill>
              <a:srgbClr val="FAD1B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5114327" y="1830763"/>
              <a:ext cx="894300" cy="1171800"/>
            </a:xfrm>
            <a:prstGeom prst="rect">
              <a:avLst/>
            </a:prstGeom>
            <a:solidFill>
              <a:srgbClr val="FCDFD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8"/>
            <p:cNvSpPr/>
            <p:nvPr/>
          </p:nvSpPr>
          <p:spPr>
            <a:xfrm>
              <a:off x="5114327" y="1830763"/>
              <a:ext cx="894300" cy="981900"/>
            </a:xfrm>
            <a:prstGeom prst="rect">
              <a:avLst/>
            </a:prstGeom>
            <a:solidFill>
              <a:srgbClr val="FDEFE8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5114328" y="1830763"/>
              <a:ext cx="894300" cy="788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6183359" y="1830763"/>
              <a:ext cx="894300" cy="1741200"/>
            </a:xfrm>
            <a:prstGeom prst="rect">
              <a:avLst/>
            </a:prstGeom>
            <a:solidFill>
              <a:srgbClr val="A4320F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6183359" y="1830763"/>
              <a:ext cx="894300" cy="1551300"/>
            </a:xfrm>
            <a:prstGeom prst="rect">
              <a:avLst/>
            </a:prstGeom>
            <a:solidFill>
              <a:srgbClr val="EA522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6183359" y="1830763"/>
              <a:ext cx="894300" cy="1361400"/>
            </a:xfrm>
            <a:prstGeom prst="rect">
              <a:avLst/>
            </a:prstGeom>
            <a:solidFill>
              <a:srgbClr val="F7BDA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8"/>
            <p:cNvSpPr/>
            <p:nvPr/>
          </p:nvSpPr>
          <p:spPr>
            <a:xfrm>
              <a:off x="6183359" y="1830763"/>
              <a:ext cx="894300" cy="1171800"/>
            </a:xfrm>
            <a:prstGeom prst="rect">
              <a:avLst/>
            </a:prstGeom>
            <a:solidFill>
              <a:srgbClr val="F9D3C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8"/>
            <p:cNvSpPr/>
            <p:nvPr/>
          </p:nvSpPr>
          <p:spPr>
            <a:xfrm>
              <a:off x="6183359" y="1830763"/>
              <a:ext cx="894300" cy="981900"/>
            </a:xfrm>
            <a:prstGeom prst="rect">
              <a:avLst/>
            </a:prstGeom>
            <a:solidFill>
              <a:srgbClr val="FCE8E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8"/>
            <p:cNvSpPr/>
            <p:nvPr/>
          </p:nvSpPr>
          <p:spPr>
            <a:xfrm>
              <a:off x="6183360" y="1830763"/>
              <a:ext cx="894300" cy="788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8"/>
            <p:cNvSpPr/>
            <p:nvPr/>
          </p:nvSpPr>
          <p:spPr>
            <a:xfrm>
              <a:off x="7252391" y="1830763"/>
              <a:ext cx="894300" cy="1741200"/>
            </a:xfrm>
            <a:prstGeom prst="rect">
              <a:avLst/>
            </a:prstGeom>
            <a:solidFill>
              <a:srgbClr val="8C231E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8"/>
            <p:cNvSpPr/>
            <p:nvPr/>
          </p:nvSpPr>
          <p:spPr>
            <a:xfrm>
              <a:off x="7252391" y="1830763"/>
              <a:ext cx="894300" cy="1551300"/>
            </a:xfrm>
            <a:prstGeom prst="rect">
              <a:avLst/>
            </a:prstGeom>
            <a:solidFill>
              <a:srgbClr val="D1352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7252391" y="1830763"/>
              <a:ext cx="894300" cy="1361400"/>
            </a:xfrm>
            <a:prstGeom prst="rect">
              <a:avLst/>
            </a:prstGeom>
            <a:solidFill>
              <a:srgbClr val="EDADA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7252391" y="1830763"/>
              <a:ext cx="894300" cy="1171800"/>
            </a:xfrm>
            <a:prstGeom prst="rect">
              <a:avLst/>
            </a:prstGeom>
            <a:solidFill>
              <a:srgbClr val="F3C8C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7252391" y="1830763"/>
              <a:ext cx="894300" cy="981900"/>
            </a:xfrm>
            <a:prstGeom prst="rect">
              <a:avLst/>
            </a:prstGeom>
            <a:solidFill>
              <a:srgbClr val="F9E4E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8"/>
            <p:cNvSpPr/>
            <p:nvPr/>
          </p:nvSpPr>
          <p:spPr>
            <a:xfrm>
              <a:off x="7252392" y="1830763"/>
              <a:ext cx="894300" cy="7884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8"/>
            <p:cNvSpPr/>
            <p:nvPr/>
          </p:nvSpPr>
          <p:spPr>
            <a:xfrm>
              <a:off x="8321423" y="1830763"/>
              <a:ext cx="894300" cy="1741200"/>
            </a:xfrm>
            <a:prstGeom prst="rect">
              <a:avLst/>
            </a:prstGeom>
            <a:solidFill>
              <a:srgbClr val="711F2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8"/>
            <p:cNvSpPr/>
            <p:nvPr/>
          </p:nvSpPr>
          <p:spPr>
            <a:xfrm>
              <a:off x="8321423" y="1830763"/>
              <a:ext cx="894300" cy="1551300"/>
            </a:xfrm>
            <a:prstGeom prst="rect">
              <a:avLst/>
            </a:prstGeom>
            <a:solidFill>
              <a:srgbClr val="AA2F3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8"/>
            <p:cNvSpPr/>
            <p:nvPr/>
          </p:nvSpPr>
          <p:spPr>
            <a:xfrm>
              <a:off x="8321423" y="1830763"/>
              <a:ext cx="894300" cy="1361400"/>
            </a:xfrm>
            <a:prstGeom prst="rect">
              <a:avLst/>
            </a:prstGeom>
            <a:solidFill>
              <a:srgbClr val="E2969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321423" y="1830763"/>
              <a:ext cx="894300" cy="1171800"/>
            </a:xfrm>
            <a:prstGeom prst="rect">
              <a:avLst/>
            </a:prstGeom>
            <a:solidFill>
              <a:srgbClr val="EBB9BC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8"/>
            <p:cNvSpPr/>
            <p:nvPr/>
          </p:nvSpPr>
          <p:spPr>
            <a:xfrm>
              <a:off x="8321423" y="1830763"/>
              <a:ext cx="894300" cy="981900"/>
            </a:xfrm>
            <a:prstGeom prst="rect">
              <a:avLst/>
            </a:prstGeom>
            <a:solidFill>
              <a:srgbClr val="F5DBDD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8"/>
            <p:cNvSpPr/>
            <p:nvPr/>
          </p:nvSpPr>
          <p:spPr>
            <a:xfrm>
              <a:off x="8321424" y="1830763"/>
              <a:ext cx="894300" cy="7884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8"/>
            <p:cNvSpPr/>
            <p:nvPr/>
          </p:nvSpPr>
          <p:spPr>
            <a:xfrm>
              <a:off x="9390455" y="1830763"/>
              <a:ext cx="894300" cy="1741200"/>
            </a:xfrm>
            <a:prstGeom prst="rect">
              <a:avLst/>
            </a:prstGeom>
            <a:solidFill>
              <a:srgbClr val="5C1C2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8"/>
            <p:cNvSpPr/>
            <p:nvPr/>
          </p:nvSpPr>
          <p:spPr>
            <a:xfrm>
              <a:off x="9390455" y="1830763"/>
              <a:ext cx="894300" cy="1551300"/>
            </a:xfrm>
            <a:prstGeom prst="rect">
              <a:avLst/>
            </a:prstGeom>
            <a:solidFill>
              <a:srgbClr val="8A2A3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8"/>
            <p:cNvSpPr/>
            <p:nvPr/>
          </p:nvSpPr>
          <p:spPr>
            <a:xfrm>
              <a:off x="9390455" y="1830763"/>
              <a:ext cx="894300" cy="1361400"/>
            </a:xfrm>
            <a:prstGeom prst="rect">
              <a:avLst/>
            </a:prstGeom>
            <a:solidFill>
              <a:srgbClr val="D8838A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8"/>
            <p:cNvSpPr/>
            <p:nvPr/>
          </p:nvSpPr>
          <p:spPr>
            <a:xfrm>
              <a:off x="9390455" y="1830763"/>
              <a:ext cx="894300" cy="1171800"/>
            </a:xfrm>
            <a:prstGeom prst="rect">
              <a:avLst/>
            </a:prstGeom>
            <a:solidFill>
              <a:srgbClr val="E5ABB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8"/>
            <p:cNvSpPr/>
            <p:nvPr/>
          </p:nvSpPr>
          <p:spPr>
            <a:xfrm>
              <a:off x="9390455" y="1830763"/>
              <a:ext cx="894300" cy="981900"/>
            </a:xfrm>
            <a:prstGeom prst="rect">
              <a:avLst/>
            </a:prstGeom>
            <a:solidFill>
              <a:srgbClr val="F2D4D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8"/>
            <p:cNvSpPr/>
            <p:nvPr/>
          </p:nvSpPr>
          <p:spPr>
            <a:xfrm>
              <a:off x="9390456" y="1830763"/>
              <a:ext cx="894300" cy="7884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8"/>
            <p:cNvSpPr/>
            <p:nvPr/>
          </p:nvSpPr>
          <p:spPr>
            <a:xfrm>
              <a:off x="10459488" y="1830763"/>
              <a:ext cx="894300" cy="1741200"/>
            </a:xfrm>
            <a:prstGeom prst="rect">
              <a:avLst/>
            </a:prstGeom>
            <a:solidFill>
              <a:srgbClr val="44111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10459488" y="1830763"/>
              <a:ext cx="894300" cy="1551300"/>
            </a:xfrm>
            <a:prstGeom prst="rect">
              <a:avLst/>
            </a:prstGeom>
            <a:solidFill>
              <a:srgbClr val="661A2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10459488" y="1830763"/>
              <a:ext cx="894300" cy="1361400"/>
            </a:xfrm>
            <a:prstGeom prst="rect">
              <a:avLst/>
            </a:prstGeom>
            <a:solidFill>
              <a:srgbClr val="D55D67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8"/>
            <p:cNvSpPr/>
            <p:nvPr/>
          </p:nvSpPr>
          <p:spPr>
            <a:xfrm>
              <a:off x="10459488" y="1830763"/>
              <a:ext cx="894300" cy="1171800"/>
            </a:xfrm>
            <a:prstGeom prst="rect">
              <a:avLst/>
            </a:prstGeom>
            <a:solidFill>
              <a:srgbClr val="E39399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8"/>
            <p:cNvSpPr/>
            <p:nvPr/>
          </p:nvSpPr>
          <p:spPr>
            <a:xfrm>
              <a:off x="10459488" y="1830763"/>
              <a:ext cx="894300" cy="981900"/>
            </a:xfrm>
            <a:prstGeom prst="rect">
              <a:avLst/>
            </a:prstGeom>
            <a:solidFill>
              <a:srgbClr val="F1C9CB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10459489" y="1830763"/>
              <a:ext cx="894300" cy="7884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6" name="Google Shape;126;p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8"/>
          <p:cNvSpPr txBox="1"/>
          <p:nvPr>
            <p:ph idx="1" type="body"/>
          </p:nvPr>
        </p:nvSpPr>
        <p:spPr>
          <a:xfrm>
            <a:off x="628649" y="2781863"/>
            <a:ext cx="7886700" cy="9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300"/>
              <a:buNone/>
              <a:defRPr sz="33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8" name="Google Shape;128;p8"/>
          <p:cNvSpPr txBox="1"/>
          <p:nvPr/>
        </p:nvSpPr>
        <p:spPr>
          <a:xfrm>
            <a:off x="3507905" y="3024890"/>
            <a:ext cx="1826400" cy="39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5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Aa</a:t>
            </a:r>
            <a:endParaRPr sz="1100"/>
          </a:p>
        </p:txBody>
      </p:sp>
      <p:sp>
        <p:nvSpPr>
          <p:cNvPr id="129" name="Google Shape;129;p8"/>
          <p:cNvSpPr txBox="1"/>
          <p:nvPr>
            <p:ph idx="2" type="body"/>
          </p:nvPr>
        </p:nvSpPr>
        <p:spPr>
          <a:xfrm>
            <a:off x="3523318" y="4593545"/>
            <a:ext cx="1795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0" name="Google Shape;130;p8"/>
          <p:cNvSpPr txBox="1"/>
          <p:nvPr/>
        </p:nvSpPr>
        <p:spPr>
          <a:xfrm>
            <a:off x="5748537" y="3024890"/>
            <a:ext cx="1826400" cy="39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5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Aa</a:t>
            </a:r>
            <a:endParaRPr sz="1100"/>
          </a:p>
        </p:txBody>
      </p:sp>
      <p:sp>
        <p:nvSpPr>
          <p:cNvPr id="131" name="Google Shape;131;p8"/>
          <p:cNvSpPr txBox="1"/>
          <p:nvPr>
            <p:ph idx="3" type="body"/>
          </p:nvPr>
        </p:nvSpPr>
        <p:spPr>
          <a:xfrm>
            <a:off x="5763950" y="4593545"/>
            <a:ext cx="1795500" cy="42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1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>
  <p:cSld name="Diapositiva de título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5" name="Google Shape;135;p1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6" name="Google Shape;13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hyperlink" Target="http://www.presentationgo.com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7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A3C5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buNone/>
              <a:defRPr b="0" i="0" sz="900" u="none" cap="none" strike="noStrike">
                <a:solidFill>
                  <a:srgbClr val="8E96A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1" name="Google Shape;11;p1"/>
          <p:cNvSpPr/>
          <p:nvPr/>
        </p:nvSpPr>
        <p:spPr>
          <a:xfrm>
            <a:off x="-9526" y="5255420"/>
            <a:ext cx="12459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800" u="none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© </a:t>
            </a:r>
            <a:r>
              <a:rPr b="0" i="0" lang="ru" sz="800" u="sng" cap="none" strike="noStrike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  <a:hlinkClick r:id="rId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presentationgo.com</a:t>
            </a:r>
            <a:endParaRPr sz="800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" name="Google Shape;12;p1"/>
          <p:cNvGrpSpPr/>
          <p:nvPr/>
        </p:nvGrpSpPr>
        <p:grpSpPr>
          <a:xfrm>
            <a:off x="-1241181" y="-12490"/>
            <a:ext cx="1176955" cy="589892"/>
            <a:chOff x="-2096383" y="21447"/>
            <a:chExt cx="1569273" cy="786523"/>
          </a:xfrm>
        </p:grpSpPr>
        <p:sp>
          <p:nvSpPr>
            <p:cNvPr id="13" name="Google Shape;13;p1"/>
            <p:cNvSpPr txBox="1"/>
            <p:nvPr/>
          </p:nvSpPr>
          <p:spPr>
            <a:xfrm>
              <a:off x="-2096383" y="21447"/>
              <a:ext cx="365700" cy="42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By:</a:t>
              </a:r>
              <a:endParaRPr sz="1100"/>
            </a:p>
          </p:txBody>
        </p:sp>
        <p:sp>
          <p:nvSpPr>
            <p:cNvPr id="14" name="Google Shape;14;p1"/>
            <p:cNvSpPr txBox="1"/>
            <p:nvPr/>
          </p:nvSpPr>
          <p:spPr>
            <a:xfrm>
              <a:off x="-1002010" y="387370"/>
              <a:ext cx="474900" cy="42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75" spcFirstLastPara="1" rIns="68575" wrap="square" tIns="34275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800">
                  <a:solidFill>
                    <a:schemeClr val="dk1"/>
                  </a:solidFill>
                  <a:latin typeface="Open Sans"/>
                  <a:ea typeface="Open Sans"/>
                  <a:cs typeface="Open Sans"/>
                  <a:sym typeface="Open Sans"/>
                </a:rPr>
                <a:t>.com</a:t>
              </a:r>
              <a:endParaRPr sz="1100"/>
            </a:p>
          </p:txBody>
        </p:sp>
        <p:pic>
          <p:nvPicPr>
            <p:cNvPr id="15" name="Google Shape;15;p1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-2018604" y="234547"/>
              <a:ext cx="1405251" cy="18594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jpg"/><Relationship Id="rId4" Type="http://schemas.openxmlformats.org/officeDocument/2006/relationships/image" Target="../media/image2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jpg"/><Relationship Id="rId4" Type="http://schemas.openxmlformats.org/officeDocument/2006/relationships/image" Target="../media/image3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jpg"/><Relationship Id="rId4" Type="http://schemas.openxmlformats.org/officeDocument/2006/relationships/image" Target="../media/image3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4.png"/><Relationship Id="rId4" Type="http://schemas.openxmlformats.org/officeDocument/2006/relationships/image" Target="../media/image2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8.png"/><Relationship Id="rId4" Type="http://schemas.openxmlformats.org/officeDocument/2006/relationships/image" Target="../media/image3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jpg"/><Relationship Id="rId4" Type="http://schemas.openxmlformats.org/officeDocument/2006/relationships/image" Target="../media/image3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Цель миссии</a:t>
            </a:r>
            <a:endParaRPr/>
          </a:p>
        </p:txBody>
      </p:sp>
      <p:sp>
        <p:nvSpPr>
          <p:cNvPr id="142" name="Google Shape;142;p11"/>
          <p:cNvSpPr txBox="1"/>
          <p:nvPr>
            <p:ph idx="1" type="body"/>
          </p:nvPr>
        </p:nvSpPr>
        <p:spPr>
          <a:xfrm>
            <a:off x="628650" y="1369225"/>
            <a:ext cx="48915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rPr lang="ru" sz="2250">
                <a:solidFill>
                  <a:srgbClr val="F0F0F0"/>
                </a:solidFill>
                <a:latin typeface="Arial"/>
                <a:ea typeface="Arial"/>
                <a:cs typeface="Arial"/>
                <a:sym typeface="Arial"/>
              </a:rPr>
              <a:t>Смоделировать в KSP полет станции Луна-16. Необходимо спроектировать максимально похожий аппарат и провести необходимые вычисления для сверки с реальными данным</a:t>
            </a:r>
            <a:endParaRPr/>
          </a:p>
        </p:txBody>
      </p:sp>
      <p:pic>
        <p:nvPicPr>
          <p:cNvPr id="143" name="Google Shape;14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01025"/>
            <a:ext cx="9370249" cy="5244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0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575"/>
            <a:ext cx="9144000" cy="515264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9475" y="1495975"/>
            <a:ext cx="3729125" cy="267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19" name="Google Shape;2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50"/>
            <a:ext cx="9143999" cy="5138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93100" y="2634850"/>
            <a:ext cx="6350900" cy="250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2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647126" cy="540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3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34" name="Google Shape;2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36" y="0"/>
            <a:ext cx="9397111" cy="526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4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41" name="Google Shape;24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"/>
            <a:ext cx="9316049" cy="523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799" y="0"/>
            <a:ext cx="9144000" cy="5132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6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75"/>
            <a:ext cx="9144001" cy="513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3738" y="138225"/>
            <a:ext cx="8676524" cy="4867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7"/>
          <p:cNvSpPr txBox="1"/>
          <p:nvPr/>
        </p:nvSpPr>
        <p:spPr>
          <a:xfrm>
            <a:off x="7191875" y="57725"/>
            <a:ext cx="1589400" cy="507900"/>
          </a:xfrm>
          <a:prstGeom prst="rect">
            <a:avLst/>
          </a:prstGeom>
          <a:solidFill>
            <a:srgbClr val="A4320F"/>
          </a:solidFill>
          <a:ln cap="flat" cmpd="sng" w="9525">
            <a:solidFill>
              <a:srgbClr val="FAD1B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rPr>
              <a:t>Вычисления</a:t>
            </a:r>
            <a:endParaRPr sz="2100">
              <a:solidFill>
                <a:schemeClr val="l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1775" y="998750"/>
            <a:ext cx="6715424" cy="3515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650" y="902525"/>
            <a:ext cx="7886700" cy="387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2"/>
          <p:cNvSpPr txBox="1"/>
          <p:nvPr>
            <p:ph type="ctrTitle"/>
          </p:nvPr>
        </p:nvSpPr>
        <p:spPr>
          <a:xfrm>
            <a:off x="1143000" y="1984514"/>
            <a:ext cx="6858000" cy="772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Луна - 16</a:t>
            </a:r>
            <a:endParaRPr/>
          </a:p>
        </p:txBody>
      </p:sp>
      <p:sp>
        <p:nvSpPr>
          <p:cNvPr id="149" name="Google Shape;149;p12"/>
          <p:cNvSpPr txBox="1"/>
          <p:nvPr>
            <p:ph idx="1" type="subTitle"/>
          </p:nvPr>
        </p:nvSpPr>
        <p:spPr>
          <a:xfrm>
            <a:off x="1143000" y="2859406"/>
            <a:ext cx="6858000" cy="486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800"/>
              </a:spcBef>
              <a:spcAft>
                <a:spcPts val="900"/>
              </a:spcAft>
              <a:buNone/>
            </a:pPr>
            <a:r>
              <a:rPr lang="ru"/>
              <a:t>Команда Прокрастинавты</a:t>
            </a:r>
            <a:endParaRPr/>
          </a:p>
        </p:txBody>
      </p:sp>
      <p:pic>
        <p:nvPicPr>
          <p:cNvPr id="150" name="Google Shape;15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0650" y="-46152"/>
            <a:ext cx="9244650" cy="5189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30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78" name="Google Shape;27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75"/>
            <a:ext cx="9144001" cy="5142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34025" y="2346125"/>
            <a:ext cx="1709975" cy="270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1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86" name="Google Shape;28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01" y="0"/>
            <a:ext cx="912200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2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93" name="Google Shape;29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0700" y="-102687"/>
            <a:ext cx="9396024" cy="525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3"/>
          <p:cNvSpPr txBox="1"/>
          <p:nvPr>
            <p:ph type="title"/>
          </p:nvPr>
        </p:nvSpPr>
        <p:spPr>
          <a:xfrm>
            <a:off x="628650" y="273847"/>
            <a:ext cx="7886700" cy="5430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Сравнение модели и оригинальной ракеты</a:t>
            </a:r>
            <a:endParaRPr/>
          </a:p>
        </p:txBody>
      </p:sp>
      <p:sp>
        <p:nvSpPr>
          <p:cNvPr id="299" name="Google Shape;299;p33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300" name="Google Shape;3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8125" y="840538"/>
            <a:ext cx="3359850" cy="420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740175"/>
            <a:ext cx="3712725" cy="4403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885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Участники</a:t>
            </a:r>
            <a:endParaRPr/>
          </a:p>
        </p:txBody>
      </p:sp>
      <p:sp>
        <p:nvSpPr>
          <p:cNvPr id="156" name="Google Shape;156;p13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Тимлид - Губиев Давид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Физик - Буланов Вячеслав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ru"/>
              <a:t>Программист - Меньшиков Алексей</a:t>
            </a:r>
            <a:endParaRPr/>
          </a:p>
        </p:txBody>
      </p:sp>
      <p:pic>
        <p:nvPicPr>
          <p:cNvPr id="157" name="Google Shape;1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525"/>
            <a:ext cx="9144000" cy="512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512324"/>
            <a:ext cx="471401" cy="631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Задачи команды</a:t>
            </a:r>
            <a:endParaRPr/>
          </a:p>
        </p:txBody>
      </p:sp>
      <p:sp>
        <p:nvSpPr>
          <p:cNvPr id="164" name="Google Shape;164;p14"/>
          <p:cNvSpPr txBox="1"/>
          <p:nvPr>
            <p:ph idx="1" type="body"/>
          </p:nvPr>
        </p:nvSpPr>
        <p:spPr>
          <a:xfrm>
            <a:off x="628650" y="1369225"/>
            <a:ext cx="23109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rPr lang="ru"/>
              <a:t>Изучить </a:t>
            </a:r>
            <a:r>
              <a:rPr lang="ru" sz="1800">
                <a:solidFill>
                  <a:srgbClr val="F0F0F0"/>
                </a:solidFill>
                <a:latin typeface="Open Sans"/>
                <a:ea typeface="Open Sans"/>
                <a:cs typeface="Open Sans"/>
                <a:sym typeface="Open Sans"/>
              </a:rPr>
              <a:t>информацию о реальном полете и осуществить сборку аналогичной станции</a:t>
            </a:r>
            <a:endParaRPr/>
          </a:p>
        </p:txBody>
      </p:sp>
      <p:sp>
        <p:nvSpPr>
          <p:cNvPr id="165" name="Google Shape;165;p14"/>
          <p:cNvSpPr txBox="1"/>
          <p:nvPr>
            <p:ph idx="1" type="body"/>
          </p:nvPr>
        </p:nvSpPr>
        <p:spPr>
          <a:xfrm>
            <a:off x="3416550" y="1414800"/>
            <a:ext cx="23109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rPr lang="ru"/>
              <a:t>Реализовать миссию в KSP</a:t>
            </a:r>
            <a:endParaRPr/>
          </a:p>
        </p:txBody>
      </p:sp>
      <p:sp>
        <p:nvSpPr>
          <p:cNvPr id="166" name="Google Shape;166;p14"/>
          <p:cNvSpPr txBox="1"/>
          <p:nvPr>
            <p:ph idx="1" type="body"/>
          </p:nvPr>
        </p:nvSpPr>
        <p:spPr>
          <a:xfrm>
            <a:off x="5944900" y="1369225"/>
            <a:ext cx="23109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rPr lang="ru"/>
              <a:t>Составить отчет, диаграммы и графики, используя данные реальной миссии и полученные из KSP</a:t>
            </a:r>
            <a:endParaRPr/>
          </a:p>
        </p:txBody>
      </p:sp>
      <p:pic>
        <p:nvPicPr>
          <p:cNvPr id="167" name="Google Shape;1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5900" y="-126150"/>
            <a:ext cx="9235800" cy="526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Историческа справка</a:t>
            </a:r>
            <a:endParaRPr/>
          </a:p>
        </p:txBody>
      </p:sp>
      <p:sp>
        <p:nvSpPr>
          <p:cNvPr id="173" name="Google Shape;173;p15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rPr lang="ru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«Луна-16» ознаменовала новый этап в освоении космоса. 24 сентября 1970 года возвращаемый аппарат вернулся на Землю с образцами лунного грунта. Это был первый автоматический аппарат, который смог доставить на Землю вещества с других небесных тел, тогда как ранее такие образцы приносили лишь пилотируемые экспедиции.</a:t>
            </a:r>
            <a:endParaRPr/>
          </a:p>
        </p:txBody>
      </p:sp>
      <p:pic>
        <p:nvPicPr>
          <p:cNvPr id="174" name="Google Shape;1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650"/>
            <a:ext cx="9144000" cy="5136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Физические модели</a:t>
            </a:r>
            <a:endParaRPr/>
          </a:p>
        </p:txBody>
      </p:sp>
      <p:sp>
        <p:nvSpPr>
          <p:cNvPr id="180" name="Google Shape;180;p16"/>
          <p:cNvSpPr txBox="1"/>
          <p:nvPr>
            <p:ph idx="1" type="body"/>
          </p:nvPr>
        </p:nvSpPr>
        <p:spPr>
          <a:xfrm>
            <a:off x="628650" y="136921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Система координат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Действующие силы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Гравитационный разворот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Гомановская траектория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Полет с луны</a:t>
            </a:r>
            <a:endParaRPr/>
          </a:p>
        </p:txBody>
      </p:sp>
      <p:pic>
        <p:nvPicPr>
          <p:cNvPr id="181" name="Google Shape;1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200"/>
            <a:ext cx="9144001" cy="515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полета</a:t>
            </a:r>
            <a:endParaRPr/>
          </a:p>
        </p:txBody>
      </p:sp>
      <p:sp>
        <p:nvSpPr>
          <p:cNvPr id="187" name="Google Shape;187;p17"/>
          <p:cNvSpPr txBox="1"/>
          <p:nvPr>
            <p:ph idx="1" type="body"/>
          </p:nvPr>
        </p:nvSpPr>
        <p:spPr>
          <a:xfrm>
            <a:off x="628650" y="1369226"/>
            <a:ext cx="7886700" cy="2565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Вывод аппарата на НОО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Разгон с НОО и переход на лунную орбиту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Торможение для перехода на окололунную орбиту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Маневрирование на окололунной орбите и посадка на поверхность Луны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Взлет с луны для выхода на окололунную орбиту и полет до Земли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/>
              <a:t>Посадка на землю</a:t>
            </a:r>
            <a:endParaRPr/>
          </a:p>
        </p:txBody>
      </p:sp>
      <p:pic>
        <p:nvPicPr>
          <p:cNvPr id="188" name="Google Shape;1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5250" y="-34950"/>
            <a:ext cx="9271878" cy="517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Выход на НОО</a:t>
            </a:r>
            <a:endParaRPr/>
          </a:p>
        </p:txBody>
      </p:sp>
      <p:pic>
        <p:nvPicPr>
          <p:cNvPr id="194" name="Google Shape;1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2188" y="195250"/>
            <a:ext cx="5191125" cy="475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209163" y="1329437"/>
            <a:ext cx="3930825" cy="327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 txBox="1"/>
          <p:nvPr>
            <p:ph type="title"/>
          </p:nvPr>
        </p:nvSpPr>
        <p:spPr>
          <a:xfrm>
            <a:off x="628650" y="3044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Гравитационный разворот</a:t>
            </a:r>
            <a:endParaRPr/>
          </a:p>
        </p:txBody>
      </p:sp>
      <p:sp>
        <p:nvSpPr>
          <p:cNvPr id="201" name="Google Shape;201;p19"/>
          <p:cNvSpPr txBox="1"/>
          <p:nvPr>
            <p:ph idx="1" type="body"/>
          </p:nvPr>
        </p:nvSpPr>
        <p:spPr>
          <a:xfrm>
            <a:off x="628650" y="1399869"/>
            <a:ext cx="7886700" cy="2313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9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0650"/>
            <a:ext cx="9254058" cy="52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9"/>
          <p:cNvPicPr preferRelativeResize="0"/>
          <p:nvPr/>
        </p:nvPicPr>
        <p:blipFill rotWithShape="1">
          <a:blip r:embed="rId4">
            <a:alphaModFix/>
          </a:blip>
          <a:srcRect b="9763" l="0" r="0" t="0"/>
          <a:stretch/>
        </p:blipFill>
        <p:spPr>
          <a:xfrm>
            <a:off x="2315575" y="1024250"/>
            <a:ext cx="3238325" cy="41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9"/>
          <p:cNvPicPr preferRelativeResize="0"/>
          <p:nvPr/>
        </p:nvPicPr>
        <p:blipFill rotWithShape="1">
          <a:blip r:embed="rId4">
            <a:alphaModFix/>
          </a:blip>
          <a:srcRect b="-11656" l="0" r="0" t="89819"/>
          <a:stretch/>
        </p:blipFill>
        <p:spPr>
          <a:xfrm>
            <a:off x="4479800" y="3770525"/>
            <a:ext cx="4774250" cy="146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resentationGO">
  <a:themeElements>
    <a:clrScheme name="Tuscany">
      <a:dk1>
        <a:srgbClr val="38516E"/>
      </a:dk1>
      <a:lt1>
        <a:srgbClr val="F0F0F5"/>
      </a:lt1>
      <a:dk2>
        <a:srgbClr val="38516E"/>
      </a:dk2>
      <a:lt2>
        <a:srgbClr val="F0F0F5"/>
      </a:lt2>
      <a:accent1>
        <a:srgbClr val="F8B394"/>
      </a:accent1>
      <a:accent2>
        <a:srgbClr val="F29376"/>
      </a:accent2>
      <a:accent3>
        <a:srgbClr val="E17974"/>
      </a:accent3>
      <a:accent4>
        <a:srgbClr val="CF535A"/>
      </a:accent4>
      <a:accent5>
        <a:srgbClr val="B83944"/>
      </a:accent5>
      <a:accent6>
        <a:srgbClr val="89242C"/>
      </a:accent6>
      <a:hlink>
        <a:srgbClr val="F8B394"/>
      </a:hlink>
      <a:folHlink>
        <a:srgbClr val="CF535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